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63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</p:sldIdLst>
  <p:sldSz cy="13716000" cx="24387175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6" Type="http://schemas.openxmlformats.org/officeDocument/2006/relationships/slide" Target="slides/slide2.xml"/><Relationship Id="rId18" Type="http://schemas.openxmlformats.org/officeDocument/2006/relationships/slide" Target="slides/slide14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2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Relationship Id="rId3" Type="http://schemas.openxmlformats.org/officeDocument/2006/relationships/image" Target="../media/image1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8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jpg"/><Relationship Id="rId3" Type="http://schemas.openxmlformats.org/officeDocument/2006/relationships/image" Target="../media/image1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Relationship Id="rId3" Type="http://schemas.openxmlformats.org/officeDocument/2006/relationships/image" Target="../media/image1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>
  <p:cSld name="1_Title Slid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5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587" y="0"/>
            <a:ext cx="24384000" cy="137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2"/>
          <p:cNvSpPr/>
          <p:nvPr/>
        </p:nvSpPr>
        <p:spPr>
          <a:xfrm>
            <a:off x="861219" y="3595738"/>
            <a:ext cx="25129908" cy="8531688"/>
          </a:xfrm>
          <a:prstGeom prst="roundRect">
            <a:avLst>
              <a:gd fmla="val 6683" name="adj"/>
            </a:avLst>
          </a:prstGeom>
          <a:solidFill>
            <a:schemeClr val="accent1">
              <a:alpha val="8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7;p2"/>
          <p:cNvSpPr txBox="1"/>
          <p:nvPr>
            <p:ph type="ctrTitle"/>
          </p:nvPr>
        </p:nvSpPr>
        <p:spPr>
          <a:xfrm>
            <a:off x="1695847" y="4203903"/>
            <a:ext cx="12286059" cy="451960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Arial"/>
              <a:buNone/>
              <a:defRPr b="1" sz="12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" type="subTitle"/>
          </p:nvPr>
        </p:nvSpPr>
        <p:spPr>
          <a:xfrm>
            <a:off x="1695847" y="9308787"/>
            <a:ext cx="14344253" cy="23103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/>
            </a:lvl2pPr>
            <a:lvl3pPr lvl="2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4pPr>
            <a:lvl5pPr lvl="4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5pPr>
            <a:lvl6pPr lvl="5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6pPr>
            <a:lvl7pPr lvl="6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7pPr>
            <a:lvl8pPr lvl="7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8pPr>
            <a:lvl9pPr lvl="8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9pPr>
          </a:lstStyle>
          <a:p/>
        </p:txBody>
      </p:sp>
      <p:sp>
        <p:nvSpPr>
          <p:cNvPr id="19" name="Google Shape;19;p2"/>
          <p:cNvSpPr txBox="1"/>
          <p:nvPr>
            <p:ph idx="11" type="ftr"/>
          </p:nvPr>
        </p:nvSpPr>
        <p:spPr>
          <a:xfrm>
            <a:off x="8078252" y="12712701"/>
            <a:ext cx="8230672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17223443" y="12712701"/>
            <a:ext cx="5487114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1" name="Google Shape;21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76618" y="835854"/>
            <a:ext cx="6148471" cy="1956331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2"/>
          <p:cNvSpPr/>
          <p:nvPr/>
        </p:nvSpPr>
        <p:spPr>
          <a:xfrm>
            <a:off x="14216243" y="1588574"/>
            <a:ext cx="4769554" cy="4769554"/>
          </a:xfrm>
          <a:prstGeom prst="ellipse">
            <a:avLst/>
          </a:prstGeom>
          <a:noFill/>
          <a:ln cap="flat" cmpd="sng" w="14605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2"/>
          <p:cNvSpPr/>
          <p:nvPr/>
        </p:nvSpPr>
        <p:spPr>
          <a:xfrm>
            <a:off x="21721648" y="5453742"/>
            <a:ext cx="3608615" cy="3608615"/>
          </a:xfrm>
          <a:prstGeom prst="ellipse">
            <a:avLst/>
          </a:prstGeom>
          <a:noFill/>
          <a:ln cap="flat" cmpd="sng" w="1524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2"/>
          <p:cNvSpPr/>
          <p:nvPr/>
        </p:nvSpPr>
        <p:spPr>
          <a:xfrm>
            <a:off x="18985797" y="7486550"/>
            <a:ext cx="4890508" cy="4890508"/>
          </a:xfrm>
          <a:prstGeom prst="ellipse">
            <a:avLst/>
          </a:prstGeom>
          <a:noFill/>
          <a:ln cap="flat" cmpd="sng" w="1524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01">
  <p:cSld name="Content 01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11"/>
          <p:cNvGrpSpPr/>
          <p:nvPr/>
        </p:nvGrpSpPr>
        <p:grpSpPr>
          <a:xfrm>
            <a:off x="0" y="0"/>
            <a:ext cx="24387175" cy="8061158"/>
            <a:chOff x="0" y="0"/>
            <a:chExt cx="24387175" cy="8061158"/>
          </a:xfrm>
        </p:grpSpPr>
        <p:sp>
          <p:nvSpPr>
            <p:cNvPr id="86" name="Google Shape;86;p11"/>
            <p:cNvSpPr/>
            <p:nvPr/>
          </p:nvSpPr>
          <p:spPr>
            <a:xfrm>
              <a:off x="0" y="0"/>
              <a:ext cx="24387175" cy="3823856"/>
            </a:xfrm>
            <a:prstGeom prst="rect">
              <a:avLst/>
            </a:prstGeom>
            <a:gradFill>
              <a:gsLst>
                <a:gs pos="0">
                  <a:schemeClr val="accent1"/>
                </a:gs>
                <a:gs pos="22000">
                  <a:schemeClr val="accent1"/>
                </a:gs>
                <a:gs pos="100000">
                  <a:schemeClr val="lt1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A black and white image of a planet&#10;&#10;Description automatically generated with low confidence" id="87" name="Google Shape;87;p11"/>
            <p:cNvPicPr preferRelativeResize="0"/>
            <p:nvPr/>
          </p:nvPicPr>
          <p:blipFill rotWithShape="1">
            <a:blip r:embed="rId2">
              <a:alphaModFix amt="47000"/>
            </a:blip>
            <a:srcRect b="0" l="3837" r="8819" t="15204"/>
            <a:stretch/>
          </p:blipFill>
          <p:spPr>
            <a:xfrm>
              <a:off x="0" y="0"/>
              <a:ext cx="24387175" cy="806115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8" name="Google Shape;88;p11"/>
          <p:cNvSpPr txBox="1"/>
          <p:nvPr>
            <p:ph type="title"/>
          </p:nvPr>
        </p:nvSpPr>
        <p:spPr>
          <a:xfrm>
            <a:off x="1676619" y="182775"/>
            <a:ext cx="21033938" cy="2651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Arial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11"/>
          <p:cNvSpPr txBox="1"/>
          <p:nvPr>
            <p:ph idx="1" type="body"/>
          </p:nvPr>
        </p:nvSpPr>
        <p:spPr>
          <a:xfrm>
            <a:off x="1676619" y="3212123"/>
            <a:ext cx="21033938" cy="914180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0" name="Google Shape;90;p11"/>
          <p:cNvSpPr txBox="1"/>
          <p:nvPr>
            <p:ph idx="11" type="ftr"/>
          </p:nvPr>
        </p:nvSpPr>
        <p:spPr>
          <a:xfrm>
            <a:off x="8078252" y="12712701"/>
            <a:ext cx="8230672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11"/>
          <p:cNvSpPr txBox="1"/>
          <p:nvPr>
            <p:ph idx="12" type="sldNum"/>
          </p:nvPr>
        </p:nvSpPr>
        <p:spPr>
          <a:xfrm>
            <a:off x="17223443" y="12712701"/>
            <a:ext cx="5487114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92" name="Google Shape;92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76618" y="12622427"/>
            <a:ext cx="2862509" cy="9107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" name="Google Shape;94;p12"/>
          <p:cNvGrpSpPr/>
          <p:nvPr/>
        </p:nvGrpSpPr>
        <p:grpSpPr>
          <a:xfrm>
            <a:off x="0" y="0"/>
            <a:ext cx="24387175" cy="8061158"/>
            <a:chOff x="0" y="0"/>
            <a:chExt cx="24387175" cy="8061158"/>
          </a:xfrm>
        </p:grpSpPr>
        <p:sp>
          <p:nvSpPr>
            <p:cNvPr id="95" name="Google Shape;95;p12"/>
            <p:cNvSpPr/>
            <p:nvPr/>
          </p:nvSpPr>
          <p:spPr>
            <a:xfrm>
              <a:off x="0" y="0"/>
              <a:ext cx="24387175" cy="3823856"/>
            </a:xfrm>
            <a:prstGeom prst="rect">
              <a:avLst/>
            </a:prstGeom>
            <a:gradFill>
              <a:gsLst>
                <a:gs pos="0">
                  <a:schemeClr val="accent1"/>
                </a:gs>
                <a:gs pos="22000">
                  <a:schemeClr val="accent1"/>
                </a:gs>
                <a:gs pos="100000">
                  <a:schemeClr val="lt1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A black and white image of a planet&#10;&#10;Description automatically generated with low confidence" id="96" name="Google Shape;96;p12"/>
            <p:cNvPicPr preferRelativeResize="0"/>
            <p:nvPr/>
          </p:nvPicPr>
          <p:blipFill rotWithShape="1">
            <a:blip r:embed="rId2">
              <a:alphaModFix amt="47000"/>
            </a:blip>
            <a:srcRect b="0" l="3837" r="8819" t="15204"/>
            <a:stretch/>
          </p:blipFill>
          <p:spPr>
            <a:xfrm>
              <a:off x="0" y="0"/>
              <a:ext cx="24387175" cy="806115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7" name="Google Shape;97;p12"/>
          <p:cNvSpPr txBox="1"/>
          <p:nvPr>
            <p:ph idx="1" type="body"/>
          </p:nvPr>
        </p:nvSpPr>
        <p:spPr>
          <a:xfrm>
            <a:off x="1676618" y="3651250"/>
            <a:ext cx="10364549" cy="87026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8" name="Google Shape;98;p12"/>
          <p:cNvSpPr txBox="1"/>
          <p:nvPr>
            <p:ph idx="2" type="body"/>
          </p:nvPr>
        </p:nvSpPr>
        <p:spPr>
          <a:xfrm>
            <a:off x="12346008" y="3651250"/>
            <a:ext cx="10364549" cy="87026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9" name="Google Shape;99;p12"/>
          <p:cNvSpPr txBox="1"/>
          <p:nvPr>
            <p:ph idx="11" type="ftr"/>
          </p:nvPr>
        </p:nvSpPr>
        <p:spPr>
          <a:xfrm>
            <a:off x="8078252" y="12712701"/>
            <a:ext cx="8230672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12"/>
          <p:cNvSpPr txBox="1"/>
          <p:nvPr>
            <p:ph idx="12" type="sldNum"/>
          </p:nvPr>
        </p:nvSpPr>
        <p:spPr>
          <a:xfrm>
            <a:off x="17223443" y="12712701"/>
            <a:ext cx="5487114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01" name="Google Shape;101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76618" y="12622427"/>
            <a:ext cx="2862509" cy="910798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2"/>
          <p:cNvSpPr txBox="1"/>
          <p:nvPr>
            <p:ph type="title"/>
          </p:nvPr>
        </p:nvSpPr>
        <p:spPr>
          <a:xfrm>
            <a:off x="1676619" y="182775"/>
            <a:ext cx="21033938" cy="2651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Arial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" name="Google Shape;104;p13"/>
          <p:cNvGrpSpPr/>
          <p:nvPr/>
        </p:nvGrpSpPr>
        <p:grpSpPr>
          <a:xfrm>
            <a:off x="0" y="0"/>
            <a:ext cx="24387175" cy="8061158"/>
            <a:chOff x="0" y="0"/>
            <a:chExt cx="24387175" cy="8061158"/>
          </a:xfrm>
        </p:grpSpPr>
        <p:sp>
          <p:nvSpPr>
            <p:cNvPr id="105" name="Google Shape;105;p13"/>
            <p:cNvSpPr/>
            <p:nvPr/>
          </p:nvSpPr>
          <p:spPr>
            <a:xfrm>
              <a:off x="0" y="0"/>
              <a:ext cx="24387175" cy="3823856"/>
            </a:xfrm>
            <a:prstGeom prst="rect">
              <a:avLst/>
            </a:prstGeom>
            <a:gradFill>
              <a:gsLst>
                <a:gs pos="0">
                  <a:schemeClr val="accent1"/>
                </a:gs>
                <a:gs pos="22000">
                  <a:schemeClr val="accent1"/>
                </a:gs>
                <a:gs pos="100000">
                  <a:schemeClr val="lt1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A black and white image of a planet&#10;&#10;Description automatically generated with low confidence" id="106" name="Google Shape;106;p13"/>
            <p:cNvPicPr preferRelativeResize="0"/>
            <p:nvPr/>
          </p:nvPicPr>
          <p:blipFill rotWithShape="1">
            <a:blip r:embed="rId2">
              <a:alphaModFix amt="47000"/>
            </a:blip>
            <a:srcRect b="0" l="3837" r="8819" t="15204"/>
            <a:stretch/>
          </p:blipFill>
          <p:spPr>
            <a:xfrm>
              <a:off x="0" y="0"/>
              <a:ext cx="24387175" cy="806115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7" name="Google Shape;107;p13"/>
          <p:cNvSpPr txBox="1"/>
          <p:nvPr>
            <p:ph idx="11" type="ftr"/>
          </p:nvPr>
        </p:nvSpPr>
        <p:spPr>
          <a:xfrm>
            <a:off x="8078252" y="12712701"/>
            <a:ext cx="8230672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13"/>
          <p:cNvSpPr txBox="1"/>
          <p:nvPr>
            <p:ph idx="12" type="sldNum"/>
          </p:nvPr>
        </p:nvSpPr>
        <p:spPr>
          <a:xfrm>
            <a:off x="17223443" y="12712701"/>
            <a:ext cx="5487114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09" name="Google Shape;109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76618" y="12622427"/>
            <a:ext cx="2862509" cy="910798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3"/>
          <p:cNvSpPr txBox="1"/>
          <p:nvPr>
            <p:ph type="title"/>
          </p:nvPr>
        </p:nvSpPr>
        <p:spPr>
          <a:xfrm>
            <a:off x="1676619" y="182775"/>
            <a:ext cx="21033938" cy="2651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Arial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03">
  <p:cSld name="Background 03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person, person, table, food&#10;&#10;Description automatically generated" id="112" name="Google Shape;112;p14"/>
          <p:cNvPicPr preferRelativeResize="0"/>
          <p:nvPr/>
        </p:nvPicPr>
        <p:blipFill rotWithShape="1">
          <a:blip r:embed="rId2">
            <a:alphaModFix/>
          </a:blip>
          <a:srcRect b="7871" l="0" r="0" t="7871"/>
          <a:stretch/>
        </p:blipFill>
        <p:spPr>
          <a:xfrm>
            <a:off x="-1" y="-1"/>
            <a:ext cx="24387175" cy="1371600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4"/>
          <p:cNvSpPr/>
          <p:nvPr/>
        </p:nvSpPr>
        <p:spPr>
          <a:xfrm>
            <a:off x="-1" y="0"/>
            <a:ext cx="20188989" cy="13716000"/>
          </a:xfrm>
          <a:prstGeom prst="rect">
            <a:avLst/>
          </a:prstGeom>
          <a:gradFill>
            <a:gsLst>
              <a:gs pos="0">
                <a:srgbClr val="00A3FF">
                  <a:alpha val="94509"/>
                </a:srgbClr>
              </a:gs>
              <a:gs pos="50000">
                <a:srgbClr val="00A3FF">
                  <a:alpha val="94509"/>
                </a:srgbClr>
              </a:gs>
              <a:gs pos="100000">
                <a:srgbClr val="00A3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4"/>
          <p:cNvSpPr txBox="1"/>
          <p:nvPr>
            <p:ph idx="11" type="ftr"/>
          </p:nvPr>
        </p:nvSpPr>
        <p:spPr>
          <a:xfrm>
            <a:off x="8078252" y="12712701"/>
            <a:ext cx="8230672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" name="Google Shape;115;p14"/>
          <p:cNvSpPr txBox="1"/>
          <p:nvPr>
            <p:ph idx="12" type="sldNum"/>
          </p:nvPr>
        </p:nvSpPr>
        <p:spPr>
          <a:xfrm>
            <a:off x="17223443" y="12712701"/>
            <a:ext cx="5487114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16" name="Google Shape;116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76618" y="12622427"/>
            <a:ext cx="2862509" cy="910798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4"/>
          <p:cNvSpPr txBox="1"/>
          <p:nvPr>
            <p:ph type="title"/>
          </p:nvPr>
        </p:nvSpPr>
        <p:spPr>
          <a:xfrm>
            <a:off x="860190" y="1281580"/>
            <a:ext cx="12137353" cy="2651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Arial"/>
              <a:buNone/>
              <a:defRPr sz="7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p14"/>
          <p:cNvSpPr txBox="1"/>
          <p:nvPr>
            <p:ph idx="1" type="body"/>
          </p:nvPr>
        </p:nvSpPr>
        <p:spPr>
          <a:xfrm>
            <a:off x="860190" y="4310928"/>
            <a:ext cx="12137353" cy="77245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584200" lvl="0" marL="45720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5600"/>
              <a:buChar char="•"/>
              <a:defRPr>
                <a:solidFill>
                  <a:schemeClr val="lt1"/>
                </a:solidFill>
              </a:defRPr>
            </a:lvl1pPr>
            <a:lvl2pPr indent="-5334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Char char="•"/>
              <a:defRPr>
                <a:solidFill>
                  <a:schemeClr val="lt1"/>
                </a:solidFill>
              </a:defRPr>
            </a:lvl2pPr>
            <a:lvl3pPr indent="-482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000"/>
              <a:buChar char="•"/>
              <a:defRPr>
                <a:solidFill>
                  <a:schemeClr val="lt1"/>
                </a:solidFill>
              </a:defRPr>
            </a:lvl3pPr>
            <a:lvl4pPr indent="-4572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Char char="•"/>
              <a:defRPr>
                <a:solidFill>
                  <a:schemeClr val="lt1"/>
                </a:solidFill>
              </a:defRPr>
            </a:lvl4pPr>
            <a:lvl5pPr indent="-4572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Char char="•"/>
              <a:defRPr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">
  <p:cSld name="Photo Right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587" y="0"/>
            <a:ext cx="24384000" cy="137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5"/>
          <p:cNvSpPr txBox="1"/>
          <p:nvPr>
            <p:ph type="title"/>
          </p:nvPr>
        </p:nvSpPr>
        <p:spPr>
          <a:xfrm>
            <a:off x="733978" y="730251"/>
            <a:ext cx="16388357" cy="2651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15"/>
          <p:cNvSpPr txBox="1"/>
          <p:nvPr>
            <p:ph idx="1" type="body"/>
          </p:nvPr>
        </p:nvSpPr>
        <p:spPr>
          <a:xfrm>
            <a:off x="733978" y="3651250"/>
            <a:ext cx="16388357" cy="87026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3" name="Google Shape;123;p15"/>
          <p:cNvSpPr txBox="1"/>
          <p:nvPr>
            <p:ph idx="11" type="ftr"/>
          </p:nvPr>
        </p:nvSpPr>
        <p:spPr>
          <a:xfrm>
            <a:off x="6807013" y="12712701"/>
            <a:ext cx="8230672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A83"/>
              </a:buClr>
              <a:buSzPts val="1400"/>
              <a:buFont typeface="A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9pPr>
          </a:lstStyle>
          <a:p/>
        </p:txBody>
      </p:sp>
      <p:sp>
        <p:nvSpPr>
          <p:cNvPr id="124" name="Google Shape;124;p15"/>
          <p:cNvSpPr txBox="1"/>
          <p:nvPr>
            <p:ph idx="12" type="sldNum"/>
          </p:nvPr>
        </p:nvSpPr>
        <p:spPr>
          <a:xfrm>
            <a:off x="17223444" y="12712701"/>
            <a:ext cx="5487114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25" name="Google Shape;125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3978" y="12622427"/>
            <a:ext cx="2862509" cy="910798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5"/>
          <p:cNvSpPr/>
          <p:nvPr>
            <p:ph idx="2" type="pic"/>
          </p:nvPr>
        </p:nvSpPr>
        <p:spPr>
          <a:xfrm>
            <a:off x="17484841" y="3651250"/>
            <a:ext cx="6489700" cy="6490800"/>
          </a:xfrm>
          <a:prstGeom prst="ellipse">
            <a:avLst/>
          </a:prstGeom>
          <a:solidFill>
            <a:schemeClr val="lt1"/>
          </a:solidFill>
          <a:ln cap="flat" cmpd="sng" w="1524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381000" rotWithShape="0" algn="t" dir="5400000" dist="127000">
              <a:schemeClr val="accent2">
                <a:alpha val="29411"/>
              </a:schemeClr>
            </a:outerShdw>
          </a:effectLst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6"/>
          <p:cNvSpPr txBox="1"/>
          <p:nvPr>
            <p:ph type="title"/>
          </p:nvPr>
        </p:nvSpPr>
        <p:spPr>
          <a:xfrm>
            <a:off x="1663917" y="3419477"/>
            <a:ext cx="21033938" cy="570547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Arial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" name="Google Shape;129;p16"/>
          <p:cNvSpPr txBox="1"/>
          <p:nvPr>
            <p:ph idx="1" type="body"/>
          </p:nvPr>
        </p:nvSpPr>
        <p:spPr>
          <a:xfrm>
            <a:off x="1663917" y="9178927"/>
            <a:ext cx="21033938" cy="3000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888888"/>
              </a:buClr>
              <a:buSzPts val="4800"/>
              <a:buNone/>
              <a:defRPr sz="48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4000"/>
              <a:buNone/>
              <a:defRPr sz="4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600"/>
              <a:buNone/>
              <a:defRPr sz="3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30" name="Google Shape;130;p16"/>
          <p:cNvSpPr txBox="1"/>
          <p:nvPr>
            <p:ph idx="11" type="ftr"/>
          </p:nvPr>
        </p:nvSpPr>
        <p:spPr>
          <a:xfrm>
            <a:off x="8078252" y="12712701"/>
            <a:ext cx="8230672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p16"/>
          <p:cNvSpPr txBox="1"/>
          <p:nvPr>
            <p:ph idx="12" type="sldNum"/>
          </p:nvPr>
        </p:nvSpPr>
        <p:spPr>
          <a:xfrm>
            <a:off x="17223443" y="12712701"/>
            <a:ext cx="5487114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32" name="Google Shape;132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676618" y="835854"/>
            <a:ext cx="6148471" cy="19563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Section Header" type="secHead">
  <p:cSld name="SECTION_HEADER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oogle Shape;26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587" y="0"/>
            <a:ext cx="24384000" cy="137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3"/>
          <p:cNvSpPr txBox="1"/>
          <p:nvPr>
            <p:ph type="title"/>
          </p:nvPr>
        </p:nvSpPr>
        <p:spPr>
          <a:xfrm>
            <a:off x="1663917" y="3419477"/>
            <a:ext cx="21033938" cy="570547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Arial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3"/>
          <p:cNvSpPr txBox="1"/>
          <p:nvPr>
            <p:ph idx="1" type="body"/>
          </p:nvPr>
        </p:nvSpPr>
        <p:spPr>
          <a:xfrm>
            <a:off x="1663917" y="9178927"/>
            <a:ext cx="21033938" cy="3000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888888"/>
              </a:buClr>
              <a:buSzPts val="4800"/>
              <a:buNone/>
              <a:defRPr sz="48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4000"/>
              <a:buNone/>
              <a:defRPr sz="4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600"/>
              <a:buNone/>
              <a:defRPr sz="3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9" name="Google Shape;29;p3"/>
          <p:cNvSpPr txBox="1"/>
          <p:nvPr>
            <p:ph idx="11" type="ftr"/>
          </p:nvPr>
        </p:nvSpPr>
        <p:spPr>
          <a:xfrm>
            <a:off x="8078252" y="12712701"/>
            <a:ext cx="8230672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3"/>
          <p:cNvSpPr txBox="1"/>
          <p:nvPr>
            <p:ph idx="12" type="sldNum"/>
          </p:nvPr>
        </p:nvSpPr>
        <p:spPr>
          <a:xfrm>
            <a:off x="17223443" y="12712701"/>
            <a:ext cx="5487114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1" name="Google Shape;31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76618" y="12622427"/>
            <a:ext cx="2862509" cy="9107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" type="obj">
  <p:cSld name="OBJEC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oogle Shape;33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587" y="0"/>
            <a:ext cx="24384000" cy="137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4"/>
          <p:cNvSpPr/>
          <p:nvPr/>
        </p:nvSpPr>
        <p:spPr>
          <a:xfrm>
            <a:off x="0" y="564204"/>
            <a:ext cx="24387175" cy="5466945"/>
          </a:xfrm>
          <a:prstGeom prst="rect">
            <a:avLst/>
          </a:prstGeom>
          <a:solidFill>
            <a:schemeClr val="lt1">
              <a:alpha val="72941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Google Shape;35;p4"/>
          <p:cNvSpPr txBox="1"/>
          <p:nvPr>
            <p:ph type="title"/>
          </p:nvPr>
        </p:nvSpPr>
        <p:spPr>
          <a:xfrm>
            <a:off x="1676619" y="730251"/>
            <a:ext cx="21033938" cy="2651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" type="body"/>
          </p:nvPr>
        </p:nvSpPr>
        <p:spPr>
          <a:xfrm>
            <a:off x="1676619" y="3651250"/>
            <a:ext cx="21033938" cy="87026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584200" lvl="0" marL="45720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5600"/>
              <a:buChar char="•"/>
              <a:defRPr/>
            </a:lvl1pPr>
            <a:lvl2pPr indent="-5334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800"/>
              <a:buChar char="•"/>
              <a:defRPr/>
            </a:lvl2pPr>
            <a:lvl3pPr indent="-482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/>
            </a:lvl3pPr>
            <a:lvl4pPr indent="-4572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  <a:defRPr/>
            </a:lvl4pPr>
            <a:lvl5pPr indent="-4572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1" type="ftr"/>
          </p:nvPr>
        </p:nvSpPr>
        <p:spPr>
          <a:xfrm>
            <a:off x="8078252" y="12712701"/>
            <a:ext cx="8230672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17223443" y="12712701"/>
            <a:ext cx="5487114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9" name="Google Shape;39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76618" y="12622427"/>
            <a:ext cx="2862509" cy="9107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02">
  <p:cSld name="Background 02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erson using a computer&#10;&#10;Description automatically generated" id="41" name="Google Shape;41;p5"/>
          <p:cNvPicPr preferRelativeResize="0"/>
          <p:nvPr/>
        </p:nvPicPr>
        <p:blipFill rotWithShape="1">
          <a:blip r:embed="rId2">
            <a:alphaModFix/>
          </a:blip>
          <a:srcRect b="17947" l="0" r="16666" t="11588"/>
          <a:stretch/>
        </p:blipFill>
        <p:spPr>
          <a:xfrm>
            <a:off x="3175" y="0"/>
            <a:ext cx="24384000" cy="137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5"/>
          <p:cNvSpPr/>
          <p:nvPr/>
        </p:nvSpPr>
        <p:spPr>
          <a:xfrm>
            <a:off x="0" y="0"/>
            <a:ext cx="15965070" cy="13716000"/>
          </a:xfrm>
          <a:prstGeom prst="rect">
            <a:avLst/>
          </a:prstGeom>
          <a:gradFill>
            <a:gsLst>
              <a:gs pos="0">
                <a:srgbClr val="00A3FF">
                  <a:alpha val="94509"/>
                </a:srgbClr>
              </a:gs>
              <a:gs pos="50000">
                <a:srgbClr val="00A3FF">
                  <a:alpha val="94509"/>
                </a:srgbClr>
              </a:gs>
              <a:gs pos="100000">
                <a:srgbClr val="00A3FF">
                  <a:alpha val="0"/>
                </a:srgbClr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5"/>
          <p:cNvSpPr txBox="1"/>
          <p:nvPr>
            <p:ph type="title"/>
          </p:nvPr>
        </p:nvSpPr>
        <p:spPr>
          <a:xfrm>
            <a:off x="873055" y="794182"/>
            <a:ext cx="14443145" cy="2651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Arial"/>
              <a:buNone/>
              <a:defRPr sz="7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" type="body"/>
          </p:nvPr>
        </p:nvSpPr>
        <p:spPr>
          <a:xfrm>
            <a:off x="873055" y="4239491"/>
            <a:ext cx="14443145" cy="81144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584200" lvl="0" marL="45720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5600"/>
              <a:buChar char="•"/>
              <a:defRPr>
                <a:solidFill>
                  <a:schemeClr val="lt1"/>
                </a:solidFill>
              </a:defRPr>
            </a:lvl1pPr>
            <a:lvl2pPr indent="-5334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Char char="•"/>
              <a:defRPr>
                <a:solidFill>
                  <a:schemeClr val="lt1"/>
                </a:solidFill>
              </a:defRPr>
            </a:lvl2pPr>
            <a:lvl3pPr indent="-482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000"/>
              <a:buChar char="•"/>
              <a:defRPr>
                <a:solidFill>
                  <a:schemeClr val="lt1"/>
                </a:solidFill>
              </a:defRPr>
            </a:lvl3pPr>
            <a:lvl4pPr indent="-4572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Char char="•"/>
              <a:defRPr>
                <a:solidFill>
                  <a:schemeClr val="lt1"/>
                </a:solidFill>
              </a:defRPr>
            </a:lvl4pPr>
            <a:lvl5pPr indent="-4572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Char char="•"/>
              <a:defRPr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5" name="Google Shape;45;p5"/>
          <p:cNvSpPr txBox="1"/>
          <p:nvPr>
            <p:ph idx="11" type="ftr"/>
          </p:nvPr>
        </p:nvSpPr>
        <p:spPr>
          <a:xfrm>
            <a:off x="8078252" y="12712701"/>
            <a:ext cx="8230672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5"/>
          <p:cNvSpPr txBox="1"/>
          <p:nvPr>
            <p:ph idx="12" type="sldNum"/>
          </p:nvPr>
        </p:nvSpPr>
        <p:spPr>
          <a:xfrm>
            <a:off x="17223443" y="12712701"/>
            <a:ext cx="5487114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7" name="Google Shape;47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76618" y="12622427"/>
            <a:ext cx="2862509" cy="9107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6"/>
          <p:cNvSpPr txBox="1"/>
          <p:nvPr>
            <p:ph idx="11" type="ftr"/>
          </p:nvPr>
        </p:nvSpPr>
        <p:spPr>
          <a:xfrm>
            <a:off x="8078252" y="12712701"/>
            <a:ext cx="8230672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2" type="sldNum"/>
          </p:nvPr>
        </p:nvSpPr>
        <p:spPr>
          <a:xfrm>
            <a:off x="17223443" y="12712701"/>
            <a:ext cx="5487114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1" name="Google Shape;51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676618" y="12622427"/>
            <a:ext cx="2862509" cy="9107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01">
  <p:cSld name="Background 01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erson in a green field&#10;&#10;Description automatically generated" id="53" name="Google Shape;53;p7"/>
          <p:cNvPicPr preferRelativeResize="0"/>
          <p:nvPr/>
        </p:nvPicPr>
        <p:blipFill rotWithShape="1">
          <a:blip r:embed="rId2">
            <a:alphaModFix/>
          </a:blip>
          <a:srcRect b="22401" l="0" r="19473" t="9737"/>
          <a:stretch/>
        </p:blipFill>
        <p:spPr>
          <a:xfrm flipH="1">
            <a:off x="-1" y="-1"/>
            <a:ext cx="24387175" cy="13716001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7"/>
          <p:cNvSpPr/>
          <p:nvPr/>
        </p:nvSpPr>
        <p:spPr>
          <a:xfrm>
            <a:off x="8422105" y="0"/>
            <a:ext cx="15965070" cy="13716000"/>
          </a:xfrm>
          <a:prstGeom prst="rect">
            <a:avLst/>
          </a:prstGeom>
          <a:gradFill>
            <a:gsLst>
              <a:gs pos="0">
                <a:srgbClr val="00A3FF">
                  <a:alpha val="94509"/>
                </a:srgbClr>
              </a:gs>
              <a:gs pos="50000">
                <a:srgbClr val="00A3FF">
                  <a:alpha val="94509"/>
                </a:srgbClr>
              </a:gs>
              <a:gs pos="100000">
                <a:srgbClr val="00A3FF">
                  <a:alpha val="0"/>
                </a:srgbClr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7"/>
          <p:cNvSpPr txBox="1"/>
          <p:nvPr>
            <p:ph type="title"/>
          </p:nvPr>
        </p:nvSpPr>
        <p:spPr>
          <a:xfrm>
            <a:off x="9258230" y="794182"/>
            <a:ext cx="14443145" cy="2651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Arial"/>
              <a:buNone/>
              <a:defRPr sz="7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7"/>
          <p:cNvSpPr txBox="1"/>
          <p:nvPr>
            <p:ph idx="1" type="body"/>
          </p:nvPr>
        </p:nvSpPr>
        <p:spPr>
          <a:xfrm>
            <a:off x="9258230" y="4239491"/>
            <a:ext cx="14443145" cy="81144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584200" lvl="0" marL="45720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5600"/>
              <a:buChar char="•"/>
              <a:defRPr>
                <a:solidFill>
                  <a:schemeClr val="lt1"/>
                </a:solidFill>
              </a:defRPr>
            </a:lvl1pPr>
            <a:lvl2pPr indent="-5334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Char char="•"/>
              <a:defRPr>
                <a:solidFill>
                  <a:schemeClr val="lt1"/>
                </a:solidFill>
              </a:defRPr>
            </a:lvl2pPr>
            <a:lvl3pPr indent="-482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000"/>
              <a:buChar char="•"/>
              <a:defRPr>
                <a:solidFill>
                  <a:schemeClr val="lt1"/>
                </a:solidFill>
              </a:defRPr>
            </a:lvl3pPr>
            <a:lvl4pPr indent="-4572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Char char="•"/>
              <a:defRPr>
                <a:solidFill>
                  <a:schemeClr val="lt1"/>
                </a:solidFill>
              </a:defRPr>
            </a:lvl4pPr>
            <a:lvl5pPr indent="-4572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Char char="•"/>
              <a:defRPr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" name="Google Shape;57;p7"/>
          <p:cNvSpPr txBox="1"/>
          <p:nvPr>
            <p:ph idx="11" type="ftr"/>
          </p:nvPr>
        </p:nvSpPr>
        <p:spPr>
          <a:xfrm>
            <a:off x="8078252" y="12712701"/>
            <a:ext cx="8230672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7"/>
          <p:cNvSpPr txBox="1"/>
          <p:nvPr>
            <p:ph idx="12" type="sldNum"/>
          </p:nvPr>
        </p:nvSpPr>
        <p:spPr>
          <a:xfrm>
            <a:off x="17223443" y="12712701"/>
            <a:ext cx="5487114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9" name="Google Shape;59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76618" y="12622427"/>
            <a:ext cx="2862509" cy="9107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">
  <p:cSld name="Photo Left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587" y="0"/>
            <a:ext cx="24384000" cy="137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8"/>
          <p:cNvSpPr txBox="1"/>
          <p:nvPr>
            <p:ph type="title"/>
          </p:nvPr>
        </p:nvSpPr>
        <p:spPr>
          <a:xfrm>
            <a:off x="7463831" y="730251"/>
            <a:ext cx="16388357" cy="2651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8"/>
          <p:cNvSpPr txBox="1"/>
          <p:nvPr>
            <p:ph idx="1" type="body"/>
          </p:nvPr>
        </p:nvSpPr>
        <p:spPr>
          <a:xfrm>
            <a:off x="7463831" y="3651250"/>
            <a:ext cx="16388357" cy="87026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" name="Google Shape;64;p8"/>
          <p:cNvSpPr txBox="1"/>
          <p:nvPr>
            <p:ph idx="11" type="ftr"/>
          </p:nvPr>
        </p:nvSpPr>
        <p:spPr>
          <a:xfrm>
            <a:off x="8078252" y="12712701"/>
            <a:ext cx="8230672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A83"/>
              </a:buClr>
              <a:buSzPts val="1400"/>
              <a:buFont typeface="A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9pPr>
          </a:lstStyle>
          <a:p/>
        </p:txBody>
      </p:sp>
      <p:sp>
        <p:nvSpPr>
          <p:cNvPr id="65" name="Google Shape;65;p8"/>
          <p:cNvSpPr txBox="1"/>
          <p:nvPr>
            <p:ph idx="12" type="sldNum"/>
          </p:nvPr>
        </p:nvSpPr>
        <p:spPr>
          <a:xfrm>
            <a:off x="18365074" y="12712701"/>
            <a:ext cx="5487114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6" name="Google Shape;66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7328" y="12622427"/>
            <a:ext cx="2862508" cy="910798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8"/>
          <p:cNvSpPr/>
          <p:nvPr>
            <p:ph idx="2" type="pic"/>
          </p:nvPr>
        </p:nvSpPr>
        <p:spPr>
          <a:xfrm>
            <a:off x="534987" y="3651250"/>
            <a:ext cx="6489700" cy="6490800"/>
          </a:xfrm>
          <a:prstGeom prst="ellipse">
            <a:avLst/>
          </a:prstGeom>
          <a:solidFill>
            <a:schemeClr val="lt1"/>
          </a:solidFill>
          <a:ln cap="flat" cmpd="sng" w="1524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381000" rotWithShape="0" algn="t" dir="5400000" dist="127000">
              <a:schemeClr val="accent2">
                <a:alpha val="29411"/>
              </a:schemeClr>
            </a:outerShdw>
          </a:effectLst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9"/>
          <p:cNvSpPr/>
          <p:nvPr/>
        </p:nvSpPr>
        <p:spPr>
          <a:xfrm>
            <a:off x="861219" y="3595738"/>
            <a:ext cx="25129908" cy="8531688"/>
          </a:xfrm>
          <a:prstGeom prst="roundRect">
            <a:avLst>
              <a:gd fmla="val 6683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9"/>
          <p:cNvSpPr txBox="1"/>
          <p:nvPr>
            <p:ph type="ctrTitle"/>
          </p:nvPr>
        </p:nvSpPr>
        <p:spPr>
          <a:xfrm>
            <a:off x="1695847" y="4203903"/>
            <a:ext cx="12286059" cy="451960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Arial"/>
              <a:buNone/>
              <a:defRPr b="1" sz="12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9"/>
          <p:cNvSpPr txBox="1"/>
          <p:nvPr>
            <p:ph idx="1" type="subTitle"/>
          </p:nvPr>
        </p:nvSpPr>
        <p:spPr>
          <a:xfrm>
            <a:off x="1695847" y="9308787"/>
            <a:ext cx="14344253" cy="23103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/>
            </a:lvl2pPr>
            <a:lvl3pPr lvl="2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4pPr>
            <a:lvl5pPr lvl="4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5pPr>
            <a:lvl6pPr lvl="5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6pPr>
            <a:lvl7pPr lvl="6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7pPr>
            <a:lvl8pPr lvl="7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8pPr>
            <a:lvl9pPr lvl="8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9pPr>
          </a:lstStyle>
          <a:p/>
        </p:txBody>
      </p:sp>
      <p:sp>
        <p:nvSpPr>
          <p:cNvPr id="72" name="Google Shape;72;p9"/>
          <p:cNvSpPr txBox="1"/>
          <p:nvPr>
            <p:ph idx="11" type="ftr"/>
          </p:nvPr>
        </p:nvSpPr>
        <p:spPr>
          <a:xfrm>
            <a:off x="8078252" y="12712701"/>
            <a:ext cx="8230672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9"/>
          <p:cNvSpPr txBox="1"/>
          <p:nvPr>
            <p:ph idx="12" type="sldNum"/>
          </p:nvPr>
        </p:nvSpPr>
        <p:spPr>
          <a:xfrm>
            <a:off x="17223443" y="12712701"/>
            <a:ext cx="5487114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4" name="Google Shape;74;p9"/>
          <p:cNvSpPr/>
          <p:nvPr/>
        </p:nvSpPr>
        <p:spPr>
          <a:xfrm>
            <a:off x="14216243" y="1588574"/>
            <a:ext cx="4769554" cy="4769554"/>
          </a:xfrm>
          <a:prstGeom prst="ellipse">
            <a:avLst/>
          </a:prstGeom>
          <a:noFill/>
          <a:ln cap="flat" cmpd="sng" w="14605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9"/>
          <p:cNvSpPr/>
          <p:nvPr/>
        </p:nvSpPr>
        <p:spPr>
          <a:xfrm>
            <a:off x="21721648" y="5453742"/>
            <a:ext cx="3608615" cy="3608615"/>
          </a:xfrm>
          <a:prstGeom prst="ellipse">
            <a:avLst/>
          </a:prstGeom>
          <a:noFill/>
          <a:ln cap="flat" cmpd="sng" w="1524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9"/>
          <p:cNvSpPr/>
          <p:nvPr/>
        </p:nvSpPr>
        <p:spPr>
          <a:xfrm>
            <a:off x="18985797" y="7486550"/>
            <a:ext cx="4890508" cy="4890508"/>
          </a:xfrm>
          <a:prstGeom prst="ellipse">
            <a:avLst/>
          </a:prstGeom>
          <a:noFill/>
          <a:ln cap="flat" cmpd="sng" w="1524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7" name="Google Shape;77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676618" y="835854"/>
            <a:ext cx="6148471" cy="19563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0"/>
          <p:cNvSpPr txBox="1"/>
          <p:nvPr>
            <p:ph type="title"/>
          </p:nvPr>
        </p:nvSpPr>
        <p:spPr>
          <a:xfrm>
            <a:off x="1676619" y="730251"/>
            <a:ext cx="21033938" cy="2651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0"/>
          <p:cNvSpPr txBox="1"/>
          <p:nvPr>
            <p:ph idx="1" type="body"/>
          </p:nvPr>
        </p:nvSpPr>
        <p:spPr>
          <a:xfrm>
            <a:off x="1676619" y="3651250"/>
            <a:ext cx="21033938" cy="87026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10"/>
          <p:cNvSpPr txBox="1"/>
          <p:nvPr>
            <p:ph idx="11" type="ftr"/>
          </p:nvPr>
        </p:nvSpPr>
        <p:spPr>
          <a:xfrm>
            <a:off x="8078252" y="12712701"/>
            <a:ext cx="8230672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0"/>
          <p:cNvSpPr txBox="1"/>
          <p:nvPr>
            <p:ph idx="12" type="sldNum"/>
          </p:nvPr>
        </p:nvSpPr>
        <p:spPr>
          <a:xfrm>
            <a:off x="17223443" y="12712701"/>
            <a:ext cx="5487114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83" name="Google Shape;83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676618" y="12622427"/>
            <a:ext cx="2862509" cy="9107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1676619" y="730251"/>
            <a:ext cx="21033938" cy="2651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800"/>
              <a:buFont typeface="Arial"/>
              <a:buNone/>
              <a:defRPr b="1" i="0" sz="8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1676619" y="3651250"/>
            <a:ext cx="21033938" cy="87026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584200" lvl="0" marL="4572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Arial"/>
              <a:buChar char="•"/>
              <a:defRPr b="0" i="0" sz="5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53340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482600" lvl="2" marL="1371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Char char="•"/>
              <a:defRPr b="0" i="0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457200" lvl="3" marL="18288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457200" lvl="4" marL="22860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4572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572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572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572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8078252" y="12712701"/>
            <a:ext cx="8230672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2" type="sldNum"/>
          </p:nvPr>
        </p:nvSpPr>
        <p:spPr>
          <a:xfrm>
            <a:off x="17223443" y="12712701"/>
            <a:ext cx="5487114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docs.mojaloop.io/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community.mojaloop.io/workstream-guidelines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docs.google.com/document/d/1kw6Rt_nR9tAZj6JJebkjlCBo-jjWu712OyBxByYwa6s/edit#heading=h.mb7prgbkxs8d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7"/>
          <p:cNvSpPr txBox="1"/>
          <p:nvPr>
            <p:ph type="ctrTitle"/>
          </p:nvPr>
        </p:nvSpPr>
        <p:spPr>
          <a:xfrm>
            <a:off x="1695847" y="4203903"/>
            <a:ext cx="14344253" cy="451960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Arial"/>
              <a:buNone/>
            </a:pPr>
            <a:r>
              <a:rPr lang="en-US"/>
              <a:t>Community Roundtable</a:t>
            </a:r>
            <a:endParaRPr/>
          </a:p>
        </p:txBody>
      </p:sp>
      <p:sp>
        <p:nvSpPr>
          <p:cNvPr id="138" name="Google Shape;138;p17"/>
          <p:cNvSpPr txBox="1"/>
          <p:nvPr>
            <p:ph idx="1" type="subTitle"/>
          </p:nvPr>
        </p:nvSpPr>
        <p:spPr>
          <a:xfrm>
            <a:off x="1695847" y="9308787"/>
            <a:ext cx="14344253" cy="23103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</a:pPr>
            <a:r>
              <a:rPr lang="en-US"/>
              <a:t>Mojaloop Open Source Community Meeting #26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</a:pPr>
            <a:r>
              <a:rPr lang="en-US"/>
              <a:t>15</a:t>
            </a:r>
            <a:r>
              <a:rPr baseline="30000" lang="en-US"/>
              <a:t>th</a:t>
            </a:r>
            <a:r>
              <a:rPr lang="en-US"/>
              <a:t> November 2024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</a:pPr>
            <a:r>
              <a:t/>
            </a:r>
            <a:endParaRPr/>
          </a:p>
        </p:txBody>
      </p:sp>
      <p:sp>
        <p:nvSpPr>
          <p:cNvPr id="139" name="Google Shape;139;p17"/>
          <p:cNvSpPr txBox="1"/>
          <p:nvPr>
            <p:ph idx="12" type="sldNum"/>
          </p:nvPr>
        </p:nvSpPr>
        <p:spPr>
          <a:xfrm>
            <a:off x="17223443" y="12712701"/>
            <a:ext cx="5487114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6"/>
          <p:cNvSpPr txBox="1"/>
          <p:nvPr>
            <p:ph idx="1" type="body"/>
          </p:nvPr>
        </p:nvSpPr>
        <p:spPr>
          <a:xfrm>
            <a:off x="776803" y="5945787"/>
            <a:ext cx="14443145" cy="18244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800"/>
              <a:buNone/>
            </a:pPr>
            <a:r>
              <a:rPr lang="en-US" sz="8800" u="sng">
                <a:solidFill>
                  <a:schemeClr val="hlink"/>
                </a:solidFill>
                <a:hlinkClick r:id="rId3"/>
              </a:rPr>
              <a:t>https://docs.mojaloop.io</a:t>
            </a:r>
            <a:r>
              <a:rPr lang="en-US" sz="8800"/>
              <a:t> </a:t>
            </a:r>
            <a:endParaRPr/>
          </a:p>
        </p:txBody>
      </p:sp>
      <p:sp>
        <p:nvSpPr>
          <p:cNvPr id="201" name="Google Shape;201;p26"/>
          <p:cNvSpPr txBox="1"/>
          <p:nvPr>
            <p:ph idx="12" type="sldNum"/>
          </p:nvPr>
        </p:nvSpPr>
        <p:spPr>
          <a:xfrm>
            <a:off x="17223443" y="12712701"/>
            <a:ext cx="5487114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7"/>
          <p:cNvSpPr txBox="1"/>
          <p:nvPr>
            <p:ph type="title"/>
          </p:nvPr>
        </p:nvSpPr>
        <p:spPr>
          <a:xfrm>
            <a:off x="1663917" y="3419477"/>
            <a:ext cx="21033938" cy="570547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Arial"/>
              <a:buNone/>
            </a:pPr>
            <a:r>
              <a:rPr lang="en-US"/>
              <a:t>Community Governance Election</a:t>
            </a:r>
            <a:endParaRPr/>
          </a:p>
        </p:txBody>
      </p:sp>
      <p:sp>
        <p:nvSpPr>
          <p:cNvPr id="207" name="Google Shape;207;p27"/>
          <p:cNvSpPr txBox="1"/>
          <p:nvPr>
            <p:ph idx="1" type="body"/>
          </p:nvPr>
        </p:nvSpPr>
        <p:spPr>
          <a:xfrm>
            <a:off x="1663917" y="9178927"/>
            <a:ext cx="21033938" cy="3000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4800"/>
              <a:buNone/>
            </a:pPr>
            <a:r>
              <a:t/>
            </a:r>
            <a:endParaRPr/>
          </a:p>
        </p:txBody>
      </p:sp>
      <p:sp>
        <p:nvSpPr>
          <p:cNvPr id="208" name="Google Shape;208;p27"/>
          <p:cNvSpPr txBox="1"/>
          <p:nvPr>
            <p:ph idx="12" type="sldNum"/>
          </p:nvPr>
        </p:nvSpPr>
        <p:spPr>
          <a:xfrm>
            <a:off x="17223443" y="12712701"/>
            <a:ext cx="5487114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8"/>
          <p:cNvSpPr/>
          <p:nvPr/>
        </p:nvSpPr>
        <p:spPr>
          <a:xfrm>
            <a:off x="128587" y="8211976"/>
            <a:ext cx="22580600" cy="3200400"/>
          </a:xfrm>
          <a:prstGeom prst="rect">
            <a:avLst/>
          </a:prstGeom>
          <a:solidFill>
            <a:schemeClr val="accent2">
              <a:alpha val="2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28"/>
          <p:cNvSpPr/>
          <p:nvPr/>
        </p:nvSpPr>
        <p:spPr>
          <a:xfrm>
            <a:off x="2312987" y="7297576"/>
            <a:ext cx="20396200" cy="5080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6F3198"/>
              </a:gs>
              <a:gs pos="100000">
                <a:srgbClr val="5D2A7F"/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28"/>
          <p:cNvSpPr/>
          <p:nvPr/>
        </p:nvSpPr>
        <p:spPr>
          <a:xfrm>
            <a:off x="128587" y="8211976"/>
            <a:ext cx="1930400" cy="3200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16" name="Google Shape;216;p28"/>
          <p:cNvCxnSpPr/>
          <p:nvPr/>
        </p:nvCxnSpPr>
        <p:spPr>
          <a:xfrm>
            <a:off x="4577835" y="7805576"/>
            <a:ext cx="0" cy="3606800"/>
          </a:xfrm>
          <a:prstGeom prst="straightConnector1">
            <a:avLst/>
          </a:prstGeom>
          <a:noFill/>
          <a:ln cap="flat" cmpd="sng" w="9525">
            <a:solidFill>
              <a:schemeClr val="accent5">
                <a:alpha val="14901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17" name="Google Shape;217;p28"/>
          <p:cNvCxnSpPr/>
          <p:nvPr/>
        </p:nvCxnSpPr>
        <p:spPr>
          <a:xfrm>
            <a:off x="6842689" y="7805576"/>
            <a:ext cx="0" cy="3606800"/>
          </a:xfrm>
          <a:prstGeom prst="straightConnector1">
            <a:avLst/>
          </a:prstGeom>
          <a:noFill/>
          <a:ln cap="flat" cmpd="sng" w="9525">
            <a:solidFill>
              <a:schemeClr val="accent5">
                <a:alpha val="14901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18" name="Google Shape;218;p28"/>
          <p:cNvCxnSpPr/>
          <p:nvPr/>
        </p:nvCxnSpPr>
        <p:spPr>
          <a:xfrm>
            <a:off x="9107541" y="7805576"/>
            <a:ext cx="0" cy="3606800"/>
          </a:xfrm>
          <a:prstGeom prst="straightConnector1">
            <a:avLst/>
          </a:prstGeom>
          <a:noFill/>
          <a:ln cap="flat" cmpd="sng" w="9525">
            <a:solidFill>
              <a:schemeClr val="accent5">
                <a:alpha val="14901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19" name="Google Shape;219;p28"/>
          <p:cNvCxnSpPr/>
          <p:nvPr/>
        </p:nvCxnSpPr>
        <p:spPr>
          <a:xfrm>
            <a:off x="11372393" y="7805576"/>
            <a:ext cx="0" cy="3606800"/>
          </a:xfrm>
          <a:prstGeom prst="straightConnector1">
            <a:avLst/>
          </a:prstGeom>
          <a:noFill/>
          <a:ln cap="flat" cmpd="sng" w="9525">
            <a:solidFill>
              <a:schemeClr val="accent5">
                <a:alpha val="14901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20" name="Google Shape;220;p28"/>
          <p:cNvCxnSpPr/>
          <p:nvPr/>
        </p:nvCxnSpPr>
        <p:spPr>
          <a:xfrm>
            <a:off x="13637247" y="7805576"/>
            <a:ext cx="0" cy="3606800"/>
          </a:xfrm>
          <a:prstGeom prst="straightConnector1">
            <a:avLst/>
          </a:prstGeom>
          <a:noFill/>
          <a:ln cap="flat" cmpd="sng" w="9525">
            <a:solidFill>
              <a:schemeClr val="accent5">
                <a:alpha val="14901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21" name="Google Shape;221;p28"/>
          <p:cNvCxnSpPr/>
          <p:nvPr/>
        </p:nvCxnSpPr>
        <p:spPr>
          <a:xfrm>
            <a:off x="15902099" y="7805576"/>
            <a:ext cx="0" cy="3606800"/>
          </a:xfrm>
          <a:prstGeom prst="straightConnector1">
            <a:avLst/>
          </a:prstGeom>
          <a:noFill/>
          <a:ln cap="flat" cmpd="sng" w="9525">
            <a:solidFill>
              <a:schemeClr val="accent5">
                <a:alpha val="14901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22" name="Google Shape;222;p28"/>
          <p:cNvCxnSpPr/>
          <p:nvPr/>
        </p:nvCxnSpPr>
        <p:spPr>
          <a:xfrm>
            <a:off x="18166951" y="7805576"/>
            <a:ext cx="0" cy="3606800"/>
          </a:xfrm>
          <a:prstGeom prst="straightConnector1">
            <a:avLst/>
          </a:prstGeom>
          <a:noFill/>
          <a:ln cap="flat" cmpd="sng" w="9525">
            <a:solidFill>
              <a:schemeClr val="accent5">
                <a:alpha val="14901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23" name="Google Shape;223;p28"/>
          <p:cNvCxnSpPr/>
          <p:nvPr/>
        </p:nvCxnSpPr>
        <p:spPr>
          <a:xfrm>
            <a:off x="20431803" y="7805576"/>
            <a:ext cx="0" cy="3606800"/>
          </a:xfrm>
          <a:prstGeom prst="straightConnector1">
            <a:avLst/>
          </a:prstGeom>
          <a:noFill/>
          <a:ln cap="flat" cmpd="sng" w="9525">
            <a:solidFill>
              <a:schemeClr val="accent5">
                <a:alpha val="14901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24" name="Google Shape;224;p28"/>
          <p:cNvSpPr/>
          <p:nvPr/>
        </p:nvSpPr>
        <p:spPr>
          <a:xfrm flipH="1" rot="10800000">
            <a:off x="3378363" y="8288176"/>
            <a:ext cx="457200" cy="508000"/>
          </a:xfrm>
          <a:prstGeom prst="triangle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p28"/>
          <p:cNvSpPr/>
          <p:nvPr/>
        </p:nvSpPr>
        <p:spPr>
          <a:xfrm flipH="1" rot="10800000">
            <a:off x="5643217" y="8923176"/>
            <a:ext cx="457200" cy="508000"/>
          </a:xfrm>
          <a:prstGeom prst="triangle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p28"/>
          <p:cNvSpPr/>
          <p:nvPr/>
        </p:nvSpPr>
        <p:spPr>
          <a:xfrm flipH="1" rot="10800000">
            <a:off x="11790673" y="9558176"/>
            <a:ext cx="457200" cy="508000"/>
          </a:xfrm>
          <a:prstGeom prst="triangle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" name="Google Shape;227;p28"/>
          <p:cNvSpPr/>
          <p:nvPr/>
        </p:nvSpPr>
        <p:spPr>
          <a:xfrm flipH="1" rot="10800000">
            <a:off x="12437775" y="10193176"/>
            <a:ext cx="457200" cy="508000"/>
          </a:xfrm>
          <a:prstGeom prst="triangle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Google Shape;228;p28"/>
          <p:cNvSpPr/>
          <p:nvPr/>
        </p:nvSpPr>
        <p:spPr>
          <a:xfrm flipH="1" rot="10800000">
            <a:off x="14702627" y="10828176"/>
            <a:ext cx="457200" cy="508000"/>
          </a:xfrm>
          <a:prstGeom prst="triangle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p28"/>
          <p:cNvSpPr txBox="1"/>
          <p:nvPr/>
        </p:nvSpPr>
        <p:spPr>
          <a:xfrm>
            <a:off x="128587" y="9626121"/>
            <a:ext cx="1930400" cy="37211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Comms</a:t>
            </a:r>
            <a:endParaRPr/>
          </a:p>
        </p:txBody>
      </p:sp>
      <p:sp>
        <p:nvSpPr>
          <p:cNvPr id="230" name="Google Shape;230;p28"/>
          <p:cNvSpPr txBox="1"/>
          <p:nvPr/>
        </p:nvSpPr>
        <p:spPr>
          <a:xfrm>
            <a:off x="2439987" y="7365521"/>
            <a:ext cx="747000" cy="37211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11/10</a:t>
            </a:r>
            <a:endParaRPr/>
          </a:p>
        </p:txBody>
      </p:sp>
      <p:sp>
        <p:nvSpPr>
          <p:cNvPr id="231" name="Google Shape;231;p28"/>
          <p:cNvSpPr txBox="1"/>
          <p:nvPr/>
        </p:nvSpPr>
        <p:spPr>
          <a:xfrm>
            <a:off x="4704839" y="7365521"/>
            <a:ext cx="747000" cy="37211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11/17</a:t>
            </a:r>
            <a:endParaRPr/>
          </a:p>
        </p:txBody>
      </p:sp>
      <p:sp>
        <p:nvSpPr>
          <p:cNvPr id="232" name="Google Shape;232;p28"/>
          <p:cNvSpPr txBox="1"/>
          <p:nvPr/>
        </p:nvSpPr>
        <p:spPr>
          <a:xfrm>
            <a:off x="2439988" y="6925467"/>
            <a:ext cx="628378" cy="37211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6F3198"/>
                </a:solidFill>
                <a:latin typeface="Calibri"/>
                <a:ea typeface="Calibri"/>
                <a:cs typeface="Calibri"/>
                <a:sym typeface="Calibri"/>
              </a:rPr>
              <a:t>2024</a:t>
            </a:r>
            <a:endParaRPr/>
          </a:p>
        </p:txBody>
      </p:sp>
      <p:sp>
        <p:nvSpPr>
          <p:cNvPr id="233" name="Google Shape;233;p28"/>
          <p:cNvSpPr txBox="1"/>
          <p:nvPr/>
        </p:nvSpPr>
        <p:spPr>
          <a:xfrm>
            <a:off x="6969691" y="7365521"/>
            <a:ext cx="747000" cy="37211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11/24</a:t>
            </a:r>
            <a:endParaRPr/>
          </a:p>
        </p:txBody>
      </p:sp>
      <p:sp>
        <p:nvSpPr>
          <p:cNvPr id="234" name="Google Shape;234;p28"/>
          <p:cNvSpPr txBox="1"/>
          <p:nvPr/>
        </p:nvSpPr>
        <p:spPr>
          <a:xfrm>
            <a:off x="9234545" y="7365521"/>
            <a:ext cx="747000" cy="37211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12/01</a:t>
            </a:r>
            <a:endParaRPr/>
          </a:p>
        </p:txBody>
      </p:sp>
      <p:sp>
        <p:nvSpPr>
          <p:cNvPr id="235" name="Google Shape;235;p28"/>
          <p:cNvSpPr txBox="1"/>
          <p:nvPr/>
        </p:nvSpPr>
        <p:spPr>
          <a:xfrm>
            <a:off x="11499397" y="7365521"/>
            <a:ext cx="747000" cy="37211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12/08</a:t>
            </a:r>
            <a:endParaRPr/>
          </a:p>
        </p:txBody>
      </p:sp>
      <p:sp>
        <p:nvSpPr>
          <p:cNvPr id="236" name="Google Shape;236;p28"/>
          <p:cNvSpPr txBox="1"/>
          <p:nvPr/>
        </p:nvSpPr>
        <p:spPr>
          <a:xfrm>
            <a:off x="13764249" y="7365521"/>
            <a:ext cx="747000" cy="37211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12/15</a:t>
            </a:r>
            <a:endParaRPr/>
          </a:p>
        </p:txBody>
      </p:sp>
      <p:sp>
        <p:nvSpPr>
          <p:cNvPr id="237" name="Google Shape;237;p28"/>
          <p:cNvSpPr txBox="1"/>
          <p:nvPr/>
        </p:nvSpPr>
        <p:spPr>
          <a:xfrm>
            <a:off x="16029101" y="7365521"/>
            <a:ext cx="747000" cy="37211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12/22</a:t>
            </a:r>
            <a:endParaRPr/>
          </a:p>
        </p:txBody>
      </p:sp>
      <p:sp>
        <p:nvSpPr>
          <p:cNvPr id="238" name="Google Shape;238;p28"/>
          <p:cNvSpPr txBox="1"/>
          <p:nvPr/>
        </p:nvSpPr>
        <p:spPr>
          <a:xfrm>
            <a:off x="18293955" y="7365521"/>
            <a:ext cx="747000" cy="37211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12/29</a:t>
            </a:r>
            <a:endParaRPr/>
          </a:p>
        </p:txBody>
      </p:sp>
      <p:sp>
        <p:nvSpPr>
          <p:cNvPr id="239" name="Google Shape;239;p28"/>
          <p:cNvSpPr txBox="1"/>
          <p:nvPr/>
        </p:nvSpPr>
        <p:spPr>
          <a:xfrm>
            <a:off x="20558809" y="7365521"/>
            <a:ext cx="747000" cy="37211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01/05</a:t>
            </a:r>
            <a:endParaRPr/>
          </a:p>
        </p:txBody>
      </p:sp>
      <p:sp>
        <p:nvSpPr>
          <p:cNvPr id="240" name="Google Shape;240;p28"/>
          <p:cNvSpPr txBox="1"/>
          <p:nvPr/>
        </p:nvSpPr>
        <p:spPr>
          <a:xfrm>
            <a:off x="20558810" y="6925467"/>
            <a:ext cx="609910" cy="37211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6F3198"/>
                </a:solidFill>
                <a:latin typeface="Calibri"/>
                <a:ea typeface="Calibri"/>
                <a:cs typeface="Calibri"/>
                <a:sym typeface="Calibri"/>
              </a:rPr>
              <a:t>2025</a:t>
            </a:r>
            <a:endParaRPr/>
          </a:p>
        </p:txBody>
      </p:sp>
      <p:sp>
        <p:nvSpPr>
          <p:cNvPr id="241" name="Google Shape;241;p28"/>
          <p:cNvSpPr txBox="1"/>
          <p:nvPr/>
        </p:nvSpPr>
        <p:spPr>
          <a:xfrm>
            <a:off x="2550239" y="8388289"/>
            <a:ext cx="736600" cy="30777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Nov 15</a:t>
            </a:r>
            <a:endParaRPr/>
          </a:p>
        </p:txBody>
      </p:sp>
      <p:sp>
        <p:nvSpPr>
          <p:cNvPr id="242" name="Google Shape;242;p28"/>
          <p:cNvSpPr txBox="1"/>
          <p:nvPr/>
        </p:nvSpPr>
        <p:spPr>
          <a:xfrm>
            <a:off x="3937163" y="8372901"/>
            <a:ext cx="3759200" cy="33855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Announcement (email and blog)</a:t>
            </a:r>
            <a:endParaRPr/>
          </a:p>
        </p:txBody>
      </p:sp>
      <p:sp>
        <p:nvSpPr>
          <p:cNvPr id="243" name="Google Shape;243;p28"/>
          <p:cNvSpPr txBox="1"/>
          <p:nvPr/>
        </p:nvSpPr>
        <p:spPr>
          <a:xfrm>
            <a:off x="4815091" y="9023289"/>
            <a:ext cx="736600" cy="30777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Nov 20</a:t>
            </a:r>
            <a:endParaRPr/>
          </a:p>
        </p:txBody>
      </p:sp>
      <p:sp>
        <p:nvSpPr>
          <p:cNvPr id="244" name="Google Shape;244;p28"/>
          <p:cNvSpPr txBox="1"/>
          <p:nvPr/>
        </p:nvSpPr>
        <p:spPr>
          <a:xfrm>
            <a:off x="6202017" y="9007901"/>
            <a:ext cx="1143000" cy="33855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Reminder</a:t>
            </a:r>
            <a:endParaRPr/>
          </a:p>
        </p:txBody>
      </p:sp>
      <p:sp>
        <p:nvSpPr>
          <p:cNvPr id="245" name="Google Shape;245;p28"/>
          <p:cNvSpPr txBox="1"/>
          <p:nvPr/>
        </p:nvSpPr>
        <p:spPr>
          <a:xfrm>
            <a:off x="11112747" y="9658289"/>
            <a:ext cx="584200" cy="30777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Dec 9</a:t>
            </a:r>
            <a:endParaRPr/>
          </a:p>
        </p:txBody>
      </p:sp>
      <p:sp>
        <p:nvSpPr>
          <p:cNvPr id="246" name="Google Shape;246;p28"/>
          <p:cNvSpPr txBox="1"/>
          <p:nvPr/>
        </p:nvSpPr>
        <p:spPr>
          <a:xfrm>
            <a:off x="12349473" y="9642901"/>
            <a:ext cx="2641600" cy="33855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Voting (sent from Ops)</a:t>
            </a:r>
            <a:endParaRPr/>
          </a:p>
        </p:txBody>
      </p:sp>
      <p:sp>
        <p:nvSpPr>
          <p:cNvPr id="247" name="Google Shape;247;p28"/>
          <p:cNvSpPr txBox="1"/>
          <p:nvPr/>
        </p:nvSpPr>
        <p:spPr>
          <a:xfrm>
            <a:off x="11631071" y="10293289"/>
            <a:ext cx="711200" cy="30777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Dec 11</a:t>
            </a:r>
            <a:endParaRPr/>
          </a:p>
        </p:txBody>
      </p:sp>
      <p:sp>
        <p:nvSpPr>
          <p:cNvPr id="248" name="Google Shape;248;p28"/>
          <p:cNvSpPr txBox="1"/>
          <p:nvPr/>
        </p:nvSpPr>
        <p:spPr>
          <a:xfrm>
            <a:off x="12996575" y="10277901"/>
            <a:ext cx="3022600" cy="33855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Reminder (sent from Ops)</a:t>
            </a:r>
            <a:endParaRPr/>
          </a:p>
        </p:txBody>
      </p:sp>
      <p:sp>
        <p:nvSpPr>
          <p:cNvPr id="249" name="Google Shape;249;p28"/>
          <p:cNvSpPr txBox="1"/>
          <p:nvPr/>
        </p:nvSpPr>
        <p:spPr>
          <a:xfrm>
            <a:off x="13895921" y="10928289"/>
            <a:ext cx="711200" cy="30777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Dec 18</a:t>
            </a:r>
            <a:endParaRPr/>
          </a:p>
        </p:txBody>
      </p:sp>
      <p:sp>
        <p:nvSpPr>
          <p:cNvPr id="250" name="Google Shape;250;p28"/>
          <p:cNvSpPr txBox="1"/>
          <p:nvPr/>
        </p:nvSpPr>
        <p:spPr>
          <a:xfrm>
            <a:off x="15261427" y="10912901"/>
            <a:ext cx="3759200" cy="33855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Announcement (email and blog)</a:t>
            </a:r>
            <a:endParaRPr/>
          </a:p>
        </p:txBody>
      </p:sp>
      <p:sp>
        <p:nvSpPr>
          <p:cNvPr id="251" name="Google Shape;251;p28"/>
          <p:cNvSpPr/>
          <p:nvPr/>
        </p:nvSpPr>
        <p:spPr>
          <a:xfrm>
            <a:off x="3283639" y="2663685"/>
            <a:ext cx="3251200" cy="310050"/>
          </a:xfrm>
          <a:prstGeom prst="homePlate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p28"/>
          <p:cNvSpPr/>
          <p:nvPr/>
        </p:nvSpPr>
        <p:spPr>
          <a:xfrm>
            <a:off x="7166243" y="3108946"/>
            <a:ext cx="3886200" cy="254000"/>
          </a:xfrm>
          <a:prstGeom prst="homePlate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28"/>
          <p:cNvSpPr/>
          <p:nvPr/>
        </p:nvSpPr>
        <p:spPr>
          <a:xfrm>
            <a:off x="11695947" y="3526184"/>
            <a:ext cx="1625600" cy="254000"/>
          </a:xfrm>
          <a:prstGeom prst="homePlate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p28"/>
          <p:cNvSpPr/>
          <p:nvPr/>
        </p:nvSpPr>
        <p:spPr>
          <a:xfrm>
            <a:off x="13960801" y="3943422"/>
            <a:ext cx="990600" cy="254000"/>
          </a:xfrm>
          <a:prstGeom prst="homePlate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p28"/>
          <p:cNvSpPr/>
          <p:nvPr/>
        </p:nvSpPr>
        <p:spPr>
          <a:xfrm>
            <a:off x="14607901" y="4360660"/>
            <a:ext cx="330200" cy="254000"/>
          </a:xfrm>
          <a:prstGeom prst="homePlate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28"/>
          <p:cNvSpPr/>
          <p:nvPr/>
        </p:nvSpPr>
        <p:spPr>
          <a:xfrm>
            <a:off x="20755357" y="5118934"/>
            <a:ext cx="1625600" cy="254000"/>
          </a:xfrm>
          <a:prstGeom prst="homePlate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Google Shape;257;p28"/>
          <p:cNvSpPr/>
          <p:nvPr/>
        </p:nvSpPr>
        <p:spPr>
          <a:xfrm>
            <a:off x="3283639" y="2663685"/>
            <a:ext cx="381000" cy="310050"/>
          </a:xfrm>
          <a:prstGeom prst="homePlate">
            <a:avLst>
              <a:gd fmla="val 50000" name="adj"/>
            </a:avLst>
          </a:prstGeom>
          <a:solidFill>
            <a:schemeClr val="dk1">
              <a:alpha val="34901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Google Shape;258;p28"/>
          <p:cNvSpPr txBox="1"/>
          <p:nvPr/>
        </p:nvSpPr>
        <p:spPr>
          <a:xfrm>
            <a:off x="3283639" y="2510933"/>
            <a:ext cx="330200" cy="61555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0%</a:t>
            </a:r>
            <a:endParaRPr/>
          </a:p>
        </p:txBody>
      </p:sp>
      <p:sp>
        <p:nvSpPr>
          <p:cNvPr id="259" name="Google Shape;259;p28"/>
          <p:cNvSpPr txBox="1"/>
          <p:nvPr/>
        </p:nvSpPr>
        <p:spPr>
          <a:xfrm>
            <a:off x="668285" y="2664821"/>
            <a:ext cx="2489200" cy="30777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Fri 15.Nov - Fri 22.Nov</a:t>
            </a:r>
            <a:endParaRPr/>
          </a:p>
        </p:txBody>
      </p:sp>
      <p:sp>
        <p:nvSpPr>
          <p:cNvPr id="260" name="Google Shape;260;p28"/>
          <p:cNvSpPr txBox="1"/>
          <p:nvPr/>
        </p:nvSpPr>
        <p:spPr>
          <a:xfrm>
            <a:off x="6620517" y="2649433"/>
            <a:ext cx="4267200" cy="33855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Nomination / Register to vote Period</a:t>
            </a:r>
            <a:endParaRPr/>
          </a:p>
        </p:txBody>
      </p:sp>
      <p:sp>
        <p:nvSpPr>
          <p:cNvPr id="261" name="Google Shape;261;p28"/>
          <p:cNvSpPr txBox="1"/>
          <p:nvPr/>
        </p:nvSpPr>
        <p:spPr>
          <a:xfrm>
            <a:off x="4693045" y="3082059"/>
            <a:ext cx="2387600" cy="30777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Mon 25.Nov - Fri 6.Dec</a:t>
            </a:r>
            <a:endParaRPr sz="20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2" name="Google Shape;262;p28"/>
          <p:cNvSpPr txBox="1"/>
          <p:nvPr/>
        </p:nvSpPr>
        <p:spPr>
          <a:xfrm>
            <a:off x="11150223" y="3066671"/>
            <a:ext cx="4089400" cy="33855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Confirmation and slate preparation</a:t>
            </a:r>
            <a:endParaRPr/>
          </a:p>
        </p:txBody>
      </p:sp>
      <p:sp>
        <p:nvSpPr>
          <p:cNvPr id="263" name="Google Shape;263;p28"/>
          <p:cNvSpPr txBox="1"/>
          <p:nvPr/>
        </p:nvSpPr>
        <p:spPr>
          <a:xfrm>
            <a:off x="9244171" y="3499297"/>
            <a:ext cx="2362200" cy="30777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Mon 9.Dec - Fri 13.Dec</a:t>
            </a:r>
            <a:endParaRPr/>
          </a:p>
        </p:txBody>
      </p:sp>
      <p:sp>
        <p:nvSpPr>
          <p:cNvPr id="264" name="Google Shape;264;p28"/>
          <p:cNvSpPr txBox="1"/>
          <p:nvPr/>
        </p:nvSpPr>
        <p:spPr>
          <a:xfrm>
            <a:off x="13415075" y="3483909"/>
            <a:ext cx="1574800" cy="33855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Voting Period</a:t>
            </a:r>
            <a:endParaRPr/>
          </a:p>
        </p:txBody>
      </p:sp>
      <p:sp>
        <p:nvSpPr>
          <p:cNvPr id="265" name="Google Shape;265;p28"/>
          <p:cNvSpPr txBox="1"/>
          <p:nvPr/>
        </p:nvSpPr>
        <p:spPr>
          <a:xfrm>
            <a:off x="11167223" y="3916535"/>
            <a:ext cx="2692400" cy="30777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Mon 16.Dec - Wed 18.Dec</a:t>
            </a:r>
            <a:endParaRPr sz="20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" name="Google Shape;266;p28"/>
          <p:cNvSpPr txBox="1"/>
          <p:nvPr/>
        </p:nvSpPr>
        <p:spPr>
          <a:xfrm>
            <a:off x="15032827" y="3901147"/>
            <a:ext cx="2362200" cy="33855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Confirmation period</a:t>
            </a:r>
            <a:endParaRPr/>
          </a:p>
        </p:txBody>
      </p:sp>
      <p:sp>
        <p:nvSpPr>
          <p:cNvPr id="267" name="Google Shape;267;p28"/>
          <p:cNvSpPr txBox="1"/>
          <p:nvPr/>
        </p:nvSpPr>
        <p:spPr>
          <a:xfrm>
            <a:off x="13260601" y="4333771"/>
            <a:ext cx="1270000" cy="30777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Wed 18.Dec</a:t>
            </a:r>
            <a:endParaRPr/>
          </a:p>
        </p:txBody>
      </p:sp>
      <p:sp>
        <p:nvSpPr>
          <p:cNvPr id="268" name="Google Shape;268;p28"/>
          <p:cNvSpPr txBox="1"/>
          <p:nvPr/>
        </p:nvSpPr>
        <p:spPr>
          <a:xfrm>
            <a:off x="15032827" y="4318383"/>
            <a:ext cx="6121400" cy="33855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Blog announcement of members for each committee</a:t>
            </a:r>
            <a:endParaRPr/>
          </a:p>
        </p:txBody>
      </p:sp>
      <p:sp>
        <p:nvSpPr>
          <p:cNvPr id="269" name="Google Shape;269;p28"/>
          <p:cNvSpPr txBox="1"/>
          <p:nvPr/>
        </p:nvSpPr>
        <p:spPr>
          <a:xfrm>
            <a:off x="18406875" y="5092047"/>
            <a:ext cx="2286000" cy="30777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Mon 6.Jan - Fri 10.Jan</a:t>
            </a:r>
            <a:endParaRPr sz="20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0" name="Google Shape;270;p28"/>
          <p:cNvSpPr txBox="1"/>
          <p:nvPr/>
        </p:nvSpPr>
        <p:spPr>
          <a:xfrm>
            <a:off x="22474485" y="4738102"/>
            <a:ext cx="1803400" cy="101566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Transition - Committee initial meetings</a:t>
            </a:r>
            <a:endParaRPr/>
          </a:p>
        </p:txBody>
      </p:sp>
      <p:sp>
        <p:nvSpPr>
          <p:cNvPr id="271" name="Google Shape;271;p28"/>
          <p:cNvSpPr/>
          <p:nvPr/>
        </p:nvSpPr>
        <p:spPr>
          <a:xfrm>
            <a:off x="3054813" y="6916576"/>
            <a:ext cx="457200" cy="508000"/>
          </a:xfrm>
          <a:prstGeom prst="star5">
            <a:avLst>
              <a:gd fmla="val 25000" name="adj"/>
              <a:gd fmla="val 105146" name="hf"/>
              <a:gd fmla="val 110557" name="vf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28"/>
          <p:cNvSpPr/>
          <p:nvPr/>
        </p:nvSpPr>
        <p:spPr>
          <a:xfrm>
            <a:off x="8231619" y="6916576"/>
            <a:ext cx="457200" cy="508000"/>
          </a:xfrm>
          <a:prstGeom prst="star5">
            <a:avLst>
              <a:gd fmla="val 25000" name="adj"/>
              <a:gd fmla="val 105146" name="hf"/>
              <a:gd fmla="val 110557" name="vf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p28"/>
          <p:cNvSpPr txBox="1"/>
          <p:nvPr/>
        </p:nvSpPr>
        <p:spPr>
          <a:xfrm>
            <a:off x="1087583" y="6165133"/>
            <a:ext cx="4394200" cy="33855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Mojaloop Community Meeting Begins</a:t>
            </a:r>
            <a:endParaRPr/>
          </a:p>
        </p:txBody>
      </p:sp>
      <p:sp>
        <p:nvSpPr>
          <p:cNvPr id="274" name="Google Shape;274;p28"/>
          <p:cNvSpPr txBox="1"/>
          <p:nvPr/>
        </p:nvSpPr>
        <p:spPr>
          <a:xfrm>
            <a:off x="2920151" y="6556863"/>
            <a:ext cx="736600" cy="30777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Nov 12</a:t>
            </a:r>
            <a:endParaRPr/>
          </a:p>
        </p:txBody>
      </p:sp>
      <p:sp>
        <p:nvSpPr>
          <p:cNvPr id="275" name="Google Shape;275;p28"/>
          <p:cNvSpPr txBox="1"/>
          <p:nvPr/>
        </p:nvSpPr>
        <p:spPr>
          <a:xfrm>
            <a:off x="7048615" y="6165133"/>
            <a:ext cx="2844800" cy="33855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Thanksgiving Holiday US</a:t>
            </a:r>
            <a:endParaRPr/>
          </a:p>
        </p:txBody>
      </p:sp>
      <p:sp>
        <p:nvSpPr>
          <p:cNvPr id="276" name="Google Shape;276;p28"/>
          <p:cNvSpPr txBox="1"/>
          <p:nvPr/>
        </p:nvSpPr>
        <p:spPr>
          <a:xfrm>
            <a:off x="8096957" y="6556863"/>
            <a:ext cx="736600" cy="30777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Nov 28</a:t>
            </a:r>
            <a:endParaRPr/>
          </a:p>
        </p:txBody>
      </p:sp>
      <p:sp>
        <p:nvSpPr>
          <p:cNvPr id="277" name="Google Shape;277;p28"/>
          <p:cNvSpPr txBox="1"/>
          <p:nvPr/>
        </p:nvSpPr>
        <p:spPr>
          <a:xfrm>
            <a:off x="1677987" y="730251"/>
            <a:ext cx="21031200" cy="26511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rial"/>
              <a:buNone/>
            </a:pPr>
            <a:r>
              <a:rPr b="0" lang="en-US" sz="8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Mojaloop Community Governance Elections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29"/>
          <p:cNvSpPr txBox="1"/>
          <p:nvPr>
            <p:ph type="title"/>
          </p:nvPr>
        </p:nvSpPr>
        <p:spPr>
          <a:xfrm>
            <a:off x="9258230" y="794182"/>
            <a:ext cx="14443145" cy="2651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Arial"/>
              <a:buNone/>
            </a:pPr>
            <a:r>
              <a:rPr lang="en-US"/>
              <a:t>Gratitude</a:t>
            </a:r>
            <a:endParaRPr/>
          </a:p>
        </p:txBody>
      </p:sp>
      <p:sp>
        <p:nvSpPr>
          <p:cNvPr id="283" name="Google Shape;283;p29"/>
          <p:cNvSpPr txBox="1"/>
          <p:nvPr>
            <p:ph idx="1" type="body"/>
          </p:nvPr>
        </p:nvSpPr>
        <p:spPr>
          <a:xfrm>
            <a:off x="9258230" y="4239491"/>
            <a:ext cx="14443145" cy="81144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Char char="•"/>
            </a:pPr>
            <a:r>
              <a:rPr lang="en-US"/>
              <a:t>To the community for a successful PI-25!</a:t>
            </a:r>
            <a:endParaRPr/>
          </a:p>
          <a:p>
            <a:pPr indent="-457200" lvl="0" marL="4572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5600"/>
              <a:buChar char="•"/>
            </a:pPr>
            <a:r>
              <a:rPr lang="en-US"/>
              <a:t>To adopters – for great engagement and feedback</a:t>
            </a:r>
            <a:endParaRPr/>
          </a:p>
          <a:p>
            <a:pPr indent="-457200" lvl="0" marL="4572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5600"/>
              <a:buChar char="•"/>
            </a:pPr>
            <a:r>
              <a:rPr lang="en-US"/>
              <a:t>To vendors and service providers</a:t>
            </a:r>
            <a:endParaRPr/>
          </a:p>
          <a:p>
            <a:pPr indent="-457200" lvl="1" marL="1371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Char char="•"/>
            </a:pPr>
            <a:r>
              <a:rPr lang="en-US"/>
              <a:t>Pneuma AV</a:t>
            </a:r>
            <a:endParaRPr/>
          </a:p>
          <a:p>
            <a:pPr indent="-457200" lvl="0" marL="4572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5600"/>
              <a:buChar char="•"/>
            </a:pPr>
            <a:r>
              <a:rPr lang="en-US"/>
              <a:t>To one special person for a great service to the mojaloop community…</a:t>
            </a:r>
            <a:endParaRPr/>
          </a:p>
        </p:txBody>
      </p:sp>
      <p:sp>
        <p:nvSpPr>
          <p:cNvPr id="284" name="Google Shape;284;p29"/>
          <p:cNvSpPr txBox="1"/>
          <p:nvPr>
            <p:ph idx="12" type="sldNum"/>
          </p:nvPr>
        </p:nvSpPr>
        <p:spPr>
          <a:xfrm>
            <a:off x="17223443" y="12712701"/>
            <a:ext cx="5487114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0"/>
          <p:cNvSpPr txBox="1"/>
          <p:nvPr>
            <p:ph type="title"/>
          </p:nvPr>
        </p:nvSpPr>
        <p:spPr>
          <a:xfrm>
            <a:off x="9258230" y="794182"/>
            <a:ext cx="14443145" cy="2651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Arial"/>
              <a:buNone/>
            </a:pPr>
            <a:r>
              <a:rPr lang="en-US"/>
              <a:t>This person…</a:t>
            </a:r>
            <a:endParaRPr/>
          </a:p>
        </p:txBody>
      </p:sp>
      <p:sp>
        <p:nvSpPr>
          <p:cNvPr id="290" name="Google Shape;290;p30"/>
          <p:cNvSpPr txBox="1"/>
          <p:nvPr>
            <p:ph idx="1" type="body"/>
          </p:nvPr>
        </p:nvSpPr>
        <p:spPr>
          <a:xfrm>
            <a:off x="9258230" y="4239491"/>
            <a:ext cx="14443145" cy="81144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/>
          </a:bodyPr>
          <a:lstStyle/>
          <a:p>
            <a:pPr indent="-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Char char="•"/>
            </a:pPr>
            <a:r>
              <a:rPr lang="en-US"/>
              <a:t>Has been involved with Mojaloop since 2016</a:t>
            </a:r>
            <a:endParaRPr/>
          </a:p>
          <a:p>
            <a:pPr indent="-457200" lvl="0" marL="4572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ct val="100000"/>
              <a:buChar char="•"/>
            </a:pPr>
            <a:r>
              <a:rPr lang="en-US"/>
              <a:t>Was the lead of a Technical Working Committee / Group that worked separately to produce the Mojaloop API in the initial days</a:t>
            </a:r>
            <a:endParaRPr/>
          </a:p>
          <a:p>
            <a:pPr indent="-457200" lvl="0" marL="4572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ct val="100000"/>
              <a:buChar char="•"/>
            </a:pPr>
            <a:r>
              <a:rPr lang="en-US"/>
              <a:t>Once we had mojaloop reference implementation, he continued as the FSPIOP lead and more recently as the FSPIOP SIG convenor part of the CCB</a:t>
            </a:r>
            <a:endParaRPr/>
          </a:p>
          <a:p>
            <a:pPr indent="-128270" lvl="0" marL="4572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</a:pPr>
            <a:r>
              <a:t/>
            </a:r>
            <a:endParaRPr/>
          </a:p>
        </p:txBody>
      </p:sp>
      <p:sp>
        <p:nvSpPr>
          <p:cNvPr id="291" name="Google Shape;291;p30"/>
          <p:cNvSpPr txBox="1"/>
          <p:nvPr>
            <p:ph idx="12" type="sldNum"/>
          </p:nvPr>
        </p:nvSpPr>
        <p:spPr>
          <a:xfrm>
            <a:off x="17223443" y="12712701"/>
            <a:ext cx="5487114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1"/>
          <p:cNvSpPr txBox="1"/>
          <p:nvPr>
            <p:ph idx="1" type="body"/>
          </p:nvPr>
        </p:nvSpPr>
        <p:spPr>
          <a:xfrm>
            <a:off x="7463831" y="5822664"/>
            <a:ext cx="16388357" cy="21479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b="1" lang="en-US" sz="8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Henrik Karlsson</a:t>
            </a:r>
            <a:endParaRPr/>
          </a:p>
        </p:txBody>
      </p:sp>
      <p:sp>
        <p:nvSpPr>
          <p:cNvPr id="297" name="Google Shape;297;p31"/>
          <p:cNvSpPr txBox="1"/>
          <p:nvPr>
            <p:ph idx="12" type="sldNum"/>
          </p:nvPr>
        </p:nvSpPr>
        <p:spPr>
          <a:xfrm>
            <a:off x="18365074" y="12712701"/>
            <a:ext cx="5487114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A person in a suit smiling&#10;&#10;Description automatically generated" id="298" name="Google Shape;298;p31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12" r="11" t="0"/>
          <a:stretch/>
        </p:blipFill>
        <p:spPr>
          <a:xfrm>
            <a:off x="534987" y="3651250"/>
            <a:ext cx="6489700" cy="6490800"/>
          </a:xfrm>
          <a:prstGeom prst="ellipse">
            <a:avLst/>
          </a:prstGeom>
          <a:solidFill>
            <a:schemeClr val="lt1"/>
          </a:solidFill>
          <a:ln cap="flat" cmpd="sng" w="1524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381000" rotWithShape="0" algn="t" dir="5400000" dist="127000">
              <a:schemeClr val="accent2">
                <a:alpha val="29411"/>
              </a:schemeClr>
            </a:outerShdw>
          </a:effec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2"/>
          <p:cNvSpPr txBox="1"/>
          <p:nvPr>
            <p:ph type="title"/>
          </p:nvPr>
        </p:nvSpPr>
        <p:spPr>
          <a:xfrm>
            <a:off x="1663917" y="3419477"/>
            <a:ext cx="21033938" cy="570547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Arial"/>
              <a:buNone/>
            </a:pPr>
            <a:r>
              <a:rPr lang="en-US"/>
              <a:t>Thank you</a:t>
            </a:r>
            <a:endParaRPr/>
          </a:p>
        </p:txBody>
      </p:sp>
      <p:sp>
        <p:nvSpPr>
          <p:cNvPr id="304" name="Google Shape;304;p32"/>
          <p:cNvSpPr txBox="1"/>
          <p:nvPr>
            <p:ph idx="1" type="body"/>
          </p:nvPr>
        </p:nvSpPr>
        <p:spPr>
          <a:xfrm>
            <a:off x="1663917" y="9178927"/>
            <a:ext cx="21033938" cy="3000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4800"/>
              <a:buNone/>
            </a:pPr>
            <a:r>
              <a:rPr lang="en-US"/>
              <a:t>soriko@mojaloop.io</a:t>
            </a:r>
            <a:endParaRPr/>
          </a:p>
        </p:txBody>
      </p:sp>
      <p:sp>
        <p:nvSpPr>
          <p:cNvPr id="305" name="Google Shape;305;p32"/>
          <p:cNvSpPr txBox="1"/>
          <p:nvPr>
            <p:ph idx="12" type="sldNum"/>
          </p:nvPr>
        </p:nvSpPr>
        <p:spPr>
          <a:xfrm>
            <a:off x="17223443" y="12712701"/>
            <a:ext cx="5487114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5A83"/>
              </a:buClr>
              <a:buSzPts val="2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8"/>
          <p:cNvSpPr txBox="1"/>
          <p:nvPr>
            <p:ph type="title"/>
          </p:nvPr>
        </p:nvSpPr>
        <p:spPr>
          <a:xfrm>
            <a:off x="1663917" y="3419477"/>
            <a:ext cx="21033938" cy="570547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Arial"/>
              <a:buNone/>
            </a:pPr>
            <a:r>
              <a:rPr lang="en-US"/>
              <a:t>Workstream Governance Guidelines</a:t>
            </a:r>
            <a:endParaRPr/>
          </a:p>
        </p:txBody>
      </p:sp>
      <p:sp>
        <p:nvSpPr>
          <p:cNvPr id="145" name="Google Shape;145;p18"/>
          <p:cNvSpPr txBox="1"/>
          <p:nvPr>
            <p:ph idx="1" type="body"/>
          </p:nvPr>
        </p:nvSpPr>
        <p:spPr>
          <a:xfrm>
            <a:off x="1663917" y="9178927"/>
            <a:ext cx="21033938" cy="3000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4800"/>
              <a:buNone/>
            </a:pPr>
            <a:r>
              <a:t/>
            </a:r>
            <a:endParaRPr/>
          </a:p>
        </p:txBody>
      </p:sp>
      <p:sp>
        <p:nvSpPr>
          <p:cNvPr id="146" name="Google Shape;146;p18"/>
          <p:cNvSpPr txBox="1"/>
          <p:nvPr>
            <p:ph idx="12" type="sldNum"/>
          </p:nvPr>
        </p:nvSpPr>
        <p:spPr>
          <a:xfrm>
            <a:off x="17223443" y="12712701"/>
            <a:ext cx="5487114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9"/>
          <p:cNvSpPr txBox="1"/>
          <p:nvPr>
            <p:ph type="title"/>
          </p:nvPr>
        </p:nvSpPr>
        <p:spPr>
          <a:xfrm>
            <a:off x="1676619" y="730251"/>
            <a:ext cx="21033938" cy="2651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800"/>
              <a:buFont typeface="Arial"/>
              <a:buNone/>
            </a:pPr>
            <a:r>
              <a:rPr lang="en-US"/>
              <a:t>Workstream Governance Guidelines</a:t>
            </a:r>
            <a:endParaRPr/>
          </a:p>
        </p:txBody>
      </p:sp>
      <p:sp>
        <p:nvSpPr>
          <p:cNvPr id="152" name="Google Shape;152;p19"/>
          <p:cNvSpPr txBox="1"/>
          <p:nvPr>
            <p:ph idx="1" type="body"/>
          </p:nvPr>
        </p:nvSpPr>
        <p:spPr>
          <a:xfrm>
            <a:off x="1676619" y="3651250"/>
            <a:ext cx="21033938" cy="87026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Char char="•"/>
            </a:pPr>
            <a:r>
              <a:rPr lang="en-US"/>
              <a:t>Full text on Community Central: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https://community.mojaloop.io/workstream-guidelines</a:t>
            </a:r>
            <a:r>
              <a:rPr lang="en-US"/>
              <a:t> </a:t>
            </a:r>
            <a:endParaRPr/>
          </a:p>
          <a:p>
            <a:pPr indent="-457200" lvl="0" marL="457200" rtl="0" algn="l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5600"/>
              <a:buChar char="•"/>
            </a:pPr>
            <a:r>
              <a:rPr lang="en-US"/>
              <a:t>Highlights:</a:t>
            </a:r>
            <a:endParaRPr/>
          </a:p>
          <a:p>
            <a:pPr indent="-457200" lvl="1" marL="1371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800"/>
              <a:buChar char="•"/>
            </a:pPr>
            <a:r>
              <a:rPr lang="en-US"/>
              <a:t>Monthly Workstream Leads call replaces quarterly mid-PI review call</a:t>
            </a:r>
            <a:endParaRPr/>
          </a:p>
          <a:p>
            <a:pPr indent="-457200" lvl="1" marL="1371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800"/>
              <a:buChar char="•"/>
            </a:pPr>
            <a:r>
              <a:rPr lang="en-US"/>
              <a:t>Workstream dashboard updated and published monthly </a:t>
            </a:r>
            <a:endParaRPr/>
          </a:p>
          <a:p>
            <a:pPr indent="-457200" lvl="1" marL="1371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800"/>
              <a:buChar char="•"/>
            </a:pPr>
            <a:r>
              <a:rPr lang="en-US"/>
              <a:t>Roadmap updated and published monthly</a:t>
            </a:r>
            <a:endParaRPr/>
          </a:p>
          <a:p>
            <a:pPr indent="-457200" lvl="1" marL="1371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800"/>
              <a:buChar char="•"/>
            </a:pPr>
            <a:r>
              <a:rPr lang="en-US"/>
              <a:t>Workstream Status: Active, Inactive, On Hold, Closed</a:t>
            </a:r>
            <a:endParaRPr/>
          </a:p>
        </p:txBody>
      </p:sp>
      <p:sp>
        <p:nvSpPr>
          <p:cNvPr id="153" name="Google Shape;153;p19"/>
          <p:cNvSpPr txBox="1"/>
          <p:nvPr>
            <p:ph idx="12" type="sldNum"/>
          </p:nvPr>
        </p:nvSpPr>
        <p:spPr>
          <a:xfrm>
            <a:off x="17223443" y="12712701"/>
            <a:ext cx="5487114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0"/>
          <p:cNvSpPr txBox="1"/>
          <p:nvPr>
            <p:ph type="title"/>
          </p:nvPr>
        </p:nvSpPr>
        <p:spPr>
          <a:xfrm>
            <a:off x="1663917" y="3419477"/>
            <a:ext cx="21033938" cy="570547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Arial"/>
              <a:buNone/>
            </a:pPr>
            <a:r>
              <a:rPr lang="en-US"/>
              <a:t>Contribution Acceptance Guidelines</a:t>
            </a:r>
            <a:endParaRPr/>
          </a:p>
        </p:txBody>
      </p:sp>
      <p:sp>
        <p:nvSpPr>
          <p:cNvPr id="159" name="Google Shape;159;p20"/>
          <p:cNvSpPr txBox="1"/>
          <p:nvPr>
            <p:ph idx="1" type="body"/>
          </p:nvPr>
        </p:nvSpPr>
        <p:spPr>
          <a:xfrm>
            <a:off x="1663917" y="9178927"/>
            <a:ext cx="21033938" cy="3000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4800"/>
              <a:buNone/>
            </a:pPr>
            <a:r>
              <a:t/>
            </a:r>
            <a:endParaRPr/>
          </a:p>
        </p:txBody>
      </p:sp>
      <p:sp>
        <p:nvSpPr>
          <p:cNvPr id="160" name="Google Shape;160;p20"/>
          <p:cNvSpPr txBox="1"/>
          <p:nvPr>
            <p:ph idx="12" type="sldNum"/>
          </p:nvPr>
        </p:nvSpPr>
        <p:spPr>
          <a:xfrm>
            <a:off x="17223443" y="12712701"/>
            <a:ext cx="5487114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1"/>
          <p:cNvSpPr txBox="1"/>
          <p:nvPr>
            <p:ph type="title"/>
          </p:nvPr>
        </p:nvSpPr>
        <p:spPr>
          <a:xfrm>
            <a:off x="1676619" y="730251"/>
            <a:ext cx="21033938" cy="2651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800"/>
              <a:buFont typeface="Arial"/>
              <a:buNone/>
            </a:pPr>
            <a:r>
              <a:rPr lang="en-US"/>
              <a:t>Contribution Acceptance Guidelines</a:t>
            </a:r>
            <a:endParaRPr/>
          </a:p>
        </p:txBody>
      </p:sp>
      <p:sp>
        <p:nvSpPr>
          <p:cNvPr id="166" name="Google Shape;166;p21"/>
          <p:cNvSpPr txBox="1"/>
          <p:nvPr>
            <p:ph idx="1" type="body"/>
          </p:nvPr>
        </p:nvSpPr>
        <p:spPr>
          <a:xfrm>
            <a:off x="1676619" y="3651250"/>
            <a:ext cx="21033938" cy="87026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10000"/>
          </a:bodyPr>
          <a:lstStyle/>
          <a:p>
            <a:pPr indent="-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Full text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here</a:t>
            </a:r>
            <a:r>
              <a:rPr lang="en-US"/>
              <a:t>. Published this week on Community Central</a:t>
            </a:r>
            <a:endParaRPr/>
          </a:p>
          <a:p>
            <a:pPr indent="-457200" lvl="0" marL="457200" rtl="0" algn="l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Highlights:</a:t>
            </a:r>
            <a:endParaRPr/>
          </a:p>
          <a:p>
            <a:pPr indent="-457200" lvl="1" marL="1371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Product Council:</a:t>
            </a:r>
            <a:endParaRPr/>
          </a:p>
          <a:p>
            <a:pPr indent="-457200" lvl="2" marL="22860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Checks product-market fit </a:t>
            </a:r>
            <a:endParaRPr/>
          </a:p>
          <a:p>
            <a:pPr indent="-457200" lvl="2" marL="22860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Benefit to the Mojaloop Ecosystem</a:t>
            </a:r>
            <a:endParaRPr/>
          </a:p>
          <a:p>
            <a:pPr indent="-457200" lvl="1" marL="1371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Design Authority and Change Control Board: </a:t>
            </a:r>
            <a:endParaRPr/>
          </a:p>
          <a:p>
            <a:pPr indent="-457200" lvl="2" marL="22860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Mandatory code, design and API reviews</a:t>
            </a:r>
            <a:endParaRPr/>
          </a:p>
          <a:p>
            <a:pPr indent="-457200" lvl="2" marL="22860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Check for technical debt</a:t>
            </a:r>
            <a:endParaRPr/>
          </a:p>
          <a:p>
            <a:pPr indent="-222250" lvl="2" marL="22860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-175260" lvl="1" marL="1371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</p:txBody>
      </p:sp>
      <p:sp>
        <p:nvSpPr>
          <p:cNvPr id="167" name="Google Shape;167;p21"/>
          <p:cNvSpPr txBox="1"/>
          <p:nvPr>
            <p:ph idx="12" type="sldNum"/>
          </p:nvPr>
        </p:nvSpPr>
        <p:spPr>
          <a:xfrm>
            <a:off x="17223443" y="12712701"/>
            <a:ext cx="5487114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2"/>
          <p:cNvSpPr txBox="1"/>
          <p:nvPr>
            <p:ph type="title"/>
          </p:nvPr>
        </p:nvSpPr>
        <p:spPr>
          <a:xfrm>
            <a:off x="1676619" y="730251"/>
            <a:ext cx="21033938" cy="2651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800"/>
              <a:buFont typeface="Arial"/>
              <a:buNone/>
            </a:pPr>
            <a:r>
              <a:rPr lang="en-US"/>
              <a:t>Contribution Acceptance Guidelines</a:t>
            </a:r>
            <a:endParaRPr/>
          </a:p>
        </p:txBody>
      </p:sp>
      <p:sp>
        <p:nvSpPr>
          <p:cNvPr id="173" name="Google Shape;173;p22"/>
          <p:cNvSpPr txBox="1"/>
          <p:nvPr>
            <p:ph idx="1" type="body"/>
          </p:nvPr>
        </p:nvSpPr>
        <p:spPr>
          <a:xfrm>
            <a:off x="1676619" y="3651250"/>
            <a:ext cx="21033938" cy="87026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57200" lvl="1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Char char="•"/>
            </a:pPr>
            <a:r>
              <a:rPr lang="en-US"/>
              <a:t>Technical Governing Board:</a:t>
            </a:r>
            <a:endParaRPr/>
          </a:p>
          <a:p>
            <a:pPr indent="-457200" lvl="2" marL="22860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</a:pPr>
            <a:r>
              <a:rPr lang="en-US"/>
              <a:t>Final decision based on recommendation</a:t>
            </a:r>
            <a:endParaRPr/>
          </a:p>
          <a:p>
            <a:pPr indent="-457200" lvl="1" marL="1371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800"/>
              <a:buChar char="•"/>
            </a:pPr>
            <a:r>
              <a:rPr lang="en-US"/>
              <a:t>Product Council:</a:t>
            </a:r>
            <a:endParaRPr/>
          </a:p>
          <a:p>
            <a:pPr indent="-457200" lvl="2" marL="22860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</a:pPr>
            <a:r>
              <a:rPr lang="en-US"/>
              <a:t>Product Backlog</a:t>
            </a:r>
            <a:endParaRPr/>
          </a:p>
          <a:p>
            <a:pPr indent="-457200" lvl="2" marL="22860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</a:pPr>
            <a:r>
              <a:rPr lang="en-US"/>
              <a:t>Roadmap development and prioritization</a:t>
            </a:r>
            <a:endParaRPr/>
          </a:p>
          <a:p>
            <a:pPr indent="-457200" lvl="2" marL="22860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</a:pPr>
            <a:r>
              <a:rPr lang="en-US"/>
              <a:t>Workstream formation</a:t>
            </a:r>
            <a:endParaRPr/>
          </a:p>
        </p:txBody>
      </p:sp>
      <p:sp>
        <p:nvSpPr>
          <p:cNvPr id="174" name="Google Shape;174;p22"/>
          <p:cNvSpPr txBox="1"/>
          <p:nvPr>
            <p:ph idx="12" type="sldNum"/>
          </p:nvPr>
        </p:nvSpPr>
        <p:spPr>
          <a:xfrm>
            <a:off x="17223443" y="12712701"/>
            <a:ext cx="5487114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3"/>
          <p:cNvSpPr txBox="1"/>
          <p:nvPr>
            <p:ph type="title"/>
          </p:nvPr>
        </p:nvSpPr>
        <p:spPr>
          <a:xfrm>
            <a:off x="1663917" y="3419477"/>
            <a:ext cx="21033938" cy="570547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Arial"/>
              <a:buNone/>
            </a:pPr>
            <a:r>
              <a:rPr lang="en-US"/>
              <a:t>New Courses for Mojaloop Training Program</a:t>
            </a:r>
            <a:endParaRPr/>
          </a:p>
        </p:txBody>
      </p:sp>
      <p:sp>
        <p:nvSpPr>
          <p:cNvPr id="180" name="Google Shape;180;p23"/>
          <p:cNvSpPr txBox="1"/>
          <p:nvPr>
            <p:ph idx="1" type="body"/>
          </p:nvPr>
        </p:nvSpPr>
        <p:spPr>
          <a:xfrm>
            <a:off x="1663917" y="9178927"/>
            <a:ext cx="21033938" cy="3000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4800"/>
              <a:buNone/>
            </a:pPr>
            <a:r>
              <a:t/>
            </a:r>
            <a:endParaRPr/>
          </a:p>
        </p:txBody>
      </p:sp>
      <p:sp>
        <p:nvSpPr>
          <p:cNvPr id="181" name="Google Shape;181;p23"/>
          <p:cNvSpPr txBox="1"/>
          <p:nvPr>
            <p:ph idx="12" type="sldNum"/>
          </p:nvPr>
        </p:nvSpPr>
        <p:spPr>
          <a:xfrm>
            <a:off x="17223443" y="12712701"/>
            <a:ext cx="5487114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4"/>
          <p:cNvSpPr txBox="1"/>
          <p:nvPr>
            <p:ph type="title"/>
          </p:nvPr>
        </p:nvSpPr>
        <p:spPr>
          <a:xfrm>
            <a:off x="1676619" y="730251"/>
            <a:ext cx="21033938" cy="2651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800"/>
              <a:buFont typeface="Arial"/>
              <a:buNone/>
            </a:pPr>
            <a:r>
              <a:rPr lang="en-US"/>
              <a:t>Mojaloop Training Program Courses</a:t>
            </a:r>
            <a:endParaRPr/>
          </a:p>
        </p:txBody>
      </p:sp>
      <p:sp>
        <p:nvSpPr>
          <p:cNvPr id="187" name="Google Shape;187;p24"/>
          <p:cNvSpPr txBox="1"/>
          <p:nvPr>
            <p:ph idx="1" type="body"/>
          </p:nvPr>
        </p:nvSpPr>
        <p:spPr>
          <a:xfrm>
            <a:off x="1676619" y="3651250"/>
            <a:ext cx="21033938" cy="87026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Char char="•"/>
            </a:pPr>
            <a:r>
              <a:rPr lang="en-US"/>
              <a:t>Two new courses published and launched:</a:t>
            </a:r>
            <a:endParaRPr/>
          </a:p>
          <a:p>
            <a:pPr indent="-457200" lvl="1" marL="1371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800"/>
              <a:buChar char="•"/>
            </a:pPr>
            <a:r>
              <a:rPr lang="en-US"/>
              <a:t>HUB 204: Hub Security Overview</a:t>
            </a:r>
            <a:endParaRPr/>
          </a:p>
          <a:p>
            <a:pPr indent="-457200" lvl="1" marL="1371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800"/>
              <a:buChar char="•"/>
            </a:pPr>
            <a:r>
              <a:rPr lang="en-US"/>
              <a:t>DFSP 204: Mojaloop DFSP Security Overview</a:t>
            </a:r>
            <a:endParaRPr/>
          </a:p>
          <a:p>
            <a:pPr indent="-457200" lvl="0" marL="457200" rtl="0" algn="l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5600"/>
              <a:buChar char="•"/>
            </a:pPr>
            <a:r>
              <a:rPr lang="en-US"/>
              <a:t>Two updated courses</a:t>
            </a:r>
            <a:endParaRPr/>
          </a:p>
          <a:p>
            <a:pPr indent="-457200" lvl="1" marL="1371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800"/>
              <a:buChar char="•"/>
            </a:pPr>
            <a:r>
              <a:rPr lang="en-US"/>
              <a:t>MOJA 101: Mojaloop Introduction</a:t>
            </a:r>
            <a:endParaRPr/>
          </a:p>
          <a:p>
            <a:pPr indent="-457200" lvl="1" marL="1371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800"/>
              <a:buChar char="•"/>
            </a:pPr>
            <a:r>
              <a:rPr lang="en-US"/>
              <a:t>SCHEME 101: Scheme Overview</a:t>
            </a:r>
            <a:endParaRPr/>
          </a:p>
          <a:p>
            <a:pPr indent="-152400" lvl="1" marL="1371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</a:pPr>
            <a:r>
              <a:t/>
            </a:r>
            <a:endParaRPr/>
          </a:p>
        </p:txBody>
      </p:sp>
      <p:sp>
        <p:nvSpPr>
          <p:cNvPr id="188" name="Google Shape;188;p24"/>
          <p:cNvSpPr txBox="1"/>
          <p:nvPr>
            <p:ph idx="12" type="sldNum"/>
          </p:nvPr>
        </p:nvSpPr>
        <p:spPr>
          <a:xfrm>
            <a:off x="17223443" y="12712701"/>
            <a:ext cx="5487114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5"/>
          <p:cNvSpPr txBox="1"/>
          <p:nvPr>
            <p:ph type="title"/>
          </p:nvPr>
        </p:nvSpPr>
        <p:spPr>
          <a:xfrm>
            <a:off x="1663917" y="3419477"/>
            <a:ext cx="21033938" cy="570547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Arial"/>
              <a:buNone/>
            </a:pPr>
            <a:r>
              <a:rPr lang="en-US"/>
              <a:t>Updated Documentation</a:t>
            </a:r>
            <a:endParaRPr/>
          </a:p>
        </p:txBody>
      </p:sp>
      <p:sp>
        <p:nvSpPr>
          <p:cNvPr id="194" name="Google Shape;194;p25"/>
          <p:cNvSpPr txBox="1"/>
          <p:nvPr>
            <p:ph idx="1" type="body"/>
          </p:nvPr>
        </p:nvSpPr>
        <p:spPr>
          <a:xfrm>
            <a:off x="1663917" y="9178927"/>
            <a:ext cx="21033938" cy="3000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4800"/>
              <a:buNone/>
            </a:pPr>
            <a:r>
              <a:t/>
            </a:r>
            <a:endParaRPr/>
          </a:p>
        </p:txBody>
      </p:sp>
      <p:sp>
        <p:nvSpPr>
          <p:cNvPr id="195" name="Google Shape;195;p25"/>
          <p:cNvSpPr txBox="1"/>
          <p:nvPr>
            <p:ph idx="12" type="sldNum"/>
          </p:nvPr>
        </p:nvSpPr>
        <p:spPr>
          <a:xfrm>
            <a:off x="17223443" y="12712701"/>
            <a:ext cx="5487114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Mojaloop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0A3FF"/>
      </a:accent1>
      <a:accent2>
        <a:srgbClr val="FC440F"/>
      </a:accent2>
      <a:accent3>
        <a:srgbClr val="0010BE"/>
      </a:accent3>
      <a:accent4>
        <a:srgbClr val="FDE74C"/>
      </a:accent4>
      <a:accent5>
        <a:srgbClr val="00DFB1"/>
      </a:accent5>
      <a:accent6>
        <a:srgbClr val="BE0098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